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6"/>
  </p:notesMasterIdLst>
  <p:handoutMasterIdLst>
    <p:handoutMasterId r:id="rId7"/>
  </p:handoutMasterIdLst>
  <p:sldIdLst>
    <p:sldId id="1492" r:id="rId2"/>
    <p:sldId id="1493" r:id="rId3"/>
    <p:sldId id="1494" r:id="rId4"/>
    <p:sldId id="1495" r:id="rId5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2438" indent="1588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09638" indent="1588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65250" indent="1588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2450" indent="1588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gray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7E0ED"/>
    <a:srgbClr val="B33412"/>
    <a:srgbClr val="11487E"/>
    <a:srgbClr val="1059AB"/>
    <a:srgbClr val="0E4782"/>
    <a:srgbClr val="C2D1E4"/>
    <a:srgbClr val="BCCADA"/>
    <a:srgbClr val="0E4780"/>
    <a:srgbClr val="C4D3E4"/>
    <a:srgbClr val="4346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0" autoAdjust="0"/>
  </p:normalViewPr>
  <p:slideViewPr>
    <p:cSldViewPr>
      <p:cViewPr>
        <p:scale>
          <a:sx n="110" d="100"/>
          <a:sy n="110" d="100"/>
        </p:scale>
        <p:origin x="-88" y="-88"/>
      </p:cViewPr>
      <p:guideLst>
        <p:guide orient="horz"/>
        <p:guide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830" y="-86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0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0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0A1B83B-6DF0-3641-999E-8ECD67C5B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10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82DF3EF3-A6A3-864D-A56B-DD503777C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21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ＭＳ Ｐゴシック" pitchFamily="-108" charset="-128"/>
      </a:defRPr>
    </a:lvl1pPr>
    <a:lvl2pPr marL="4524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096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pitchFamily="-107" charset="-128"/>
      </a:defRPr>
    </a:lvl3pPr>
    <a:lvl4pPr marL="13652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0"/>
      </a:defRPr>
    </a:lvl4pPr>
    <a:lvl5pPr marL="18224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2946" algn="l" defTabSz="913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534" algn="l" defTabSz="913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6125" algn="l" defTabSz="913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715" algn="l" defTabSz="913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468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76A759EC-C639-4945-92BA-EC3A23363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B17A9779-9FC6-FD45-A556-1D89C398F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47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356EC89E-D3E0-9E48-B9D0-E35E9C465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23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62C04CE2-BCA5-EC4A-8098-FDC9CEDA0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11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B6C24384-59EA-504A-8D4D-EBB03A6EE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04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5600" y="-76200"/>
            <a:ext cx="2438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C:\Users\jonpaul\Desktop\header_water.png"/>
          <p:cNvPicPr>
            <a:picLocks noChangeAspect="1" noChangeArrowheads="1"/>
          </p:cNvPicPr>
          <p:nvPr userDrawn="1"/>
        </p:nvPicPr>
        <p:blipFill>
          <a:blip r:embed="rId3" cstate="screen">
            <a:duotone>
              <a:srgbClr val="F95D00"/>
              <a:srgbClr val="FFF1C1"/>
            </a:duotone>
            <a:lum bright="-4000" contrast="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0166" b="2042"/>
          <a:stretch>
            <a:fillRect/>
          </a:stretch>
        </p:blipFill>
        <p:spPr bwMode="auto">
          <a:xfrm>
            <a:off x="0" y="0"/>
            <a:ext cx="731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9"/>
          <p:cNvSpPr txBox="1">
            <a:spLocks noChangeArrowheads="1"/>
          </p:cNvSpPr>
          <p:nvPr userDrawn="1"/>
        </p:nvSpPr>
        <p:spPr bwMode="auto">
          <a:xfrm>
            <a:off x="76200" y="42863"/>
            <a:ext cx="6705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b="1" smtClean="0">
                <a:solidFill>
                  <a:schemeClr val="bg1"/>
                </a:solidFill>
              </a:rPr>
              <a:t>PREPAREDNESS</a:t>
            </a:r>
            <a:r>
              <a:rPr lang="en-US" sz="2400" b="1" smtClean="0">
                <a:solidFill>
                  <a:schemeClr val="bg1"/>
                </a:solidFill>
              </a:rPr>
              <a:t/>
            </a:r>
            <a:br>
              <a:rPr lang="en-US" sz="2400" b="1" smtClean="0">
                <a:solidFill>
                  <a:schemeClr val="bg1"/>
                </a:solidFill>
              </a:rPr>
            </a:br>
            <a:r>
              <a:rPr lang="en-US" sz="2400" b="1" smtClean="0">
                <a:solidFill>
                  <a:srgbClr val="FFFFFF"/>
                </a:solidFill>
              </a:rPr>
              <a:t>Conduct Trainings &amp; Drills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58200" cy="381000"/>
          </a:xfrm>
        </p:spPr>
        <p:txBody>
          <a:bodyPr anchor="t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4000" b="1" baseline="30000" smtClean="0"/>
            </a:lvl1pPr>
            <a:lvl2pPr>
              <a:defRPr sz="4400"/>
            </a:lvl2pPr>
          </a:lstStyle>
          <a:p>
            <a:pPr lvl="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088918-5F73-B548-9163-7A921F7D78E6}" type="datetime1">
              <a:rPr lang="en-US"/>
              <a:pPr>
                <a:defRPr/>
              </a:pPr>
              <a:t>9/6/14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C32A9F0-8652-9546-A0B5-1FEE70AD2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2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59F1D966-2EE6-6745-81D2-6F1453E61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0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87" indent="0">
              <a:buNone/>
              <a:defRPr sz="1800"/>
            </a:lvl2pPr>
            <a:lvl3pPr marL="913178" indent="0">
              <a:buNone/>
              <a:defRPr sz="1600"/>
            </a:lvl3pPr>
            <a:lvl4pPr marL="1369763" indent="0">
              <a:buNone/>
              <a:defRPr sz="1400"/>
            </a:lvl4pPr>
            <a:lvl5pPr marL="1826355" indent="0">
              <a:buNone/>
              <a:defRPr sz="1400"/>
            </a:lvl5pPr>
            <a:lvl6pPr marL="2282946" indent="0">
              <a:buNone/>
              <a:defRPr sz="1400"/>
            </a:lvl6pPr>
            <a:lvl7pPr marL="2739534" indent="0">
              <a:buNone/>
              <a:defRPr sz="1400"/>
            </a:lvl7pPr>
            <a:lvl8pPr marL="3196125" indent="0">
              <a:buNone/>
              <a:defRPr sz="1400"/>
            </a:lvl8pPr>
            <a:lvl9pPr marL="365271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F58CE831-CB22-9647-A78A-A28DCDE0F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3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45C2127A-A933-1748-BAAC-45AE9D3E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0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7" indent="0">
              <a:buNone/>
              <a:defRPr sz="2000" b="1"/>
            </a:lvl2pPr>
            <a:lvl3pPr marL="913178" indent="0">
              <a:buNone/>
              <a:defRPr sz="1800" b="1"/>
            </a:lvl3pPr>
            <a:lvl4pPr marL="1369763" indent="0">
              <a:buNone/>
              <a:defRPr sz="1600" b="1"/>
            </a:lvl4pPr>
            <a:lvl5pPr marL="1826355" indent="0">
              <a:buNone/>
              <a:defRPr sz="1600" b="1"/>
            </a:lvl5pPr>
            <a:lvl6pPr marL="2282946" indent="0">
              <a:buNone/>
              <a:defRPr sz="1600" b="1"/>
            </a:lvl6pPr>
            <a:lvl7pPr marL="2739534" indent="0">
              <a:buNone/>
              <a:defRPr sz="1600" b="1"/>
            </a:lvl7pPr>
            <a:lvl8pPr marL="3196125" indent="0">
              <a:buNone/>
              <a:defRPr sz="1600" b="1"/>
            </a:lvl8pPr>
            <a:lvl9pPr marL="365271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7" indent="0">
              <a:buNone/>
              <a:defRPr sz="2000" b="1"/>
            </a:lvl2pPr>
            <a:lvl3pPr marL="913178" indent="0">
              <a:buNone/>
              <a:defRPr sz="1800" b="1"/>
            </a:lvl3pPr>
            <a:lvl4pPr marL="1369763" indent="0">
              <a:buNone/>
              <a:defRPr sz="1600" b="1"/>
            </a:lvl4pPr>
            <a:lvl5pPr marL="1826355" indent="0">
              <a:buNone/>
              <a:defRPr sz="1600" b="1"/>
            </a:lvl5pPr>
            <a:lvl6pPr marL="2282946" indent="0">
              <a:buNone/>
              <a:defRPr sz="1600" b="1"/>
            </a:lvl6pPr>
            <a:lvl7pPr marL="2739534" indent="0">
              <a:buNone/>
              <a:defRPr sz="1600" b="1"/>
            </a:lvl7pPr>
            <a:lvl8pPr marL="3196125" indent="0">
              <a:buNone/>
              <a:defRPr sz="1600" b="1"/>
            </a:lvl8pPr>
            <a:lvl9pPr marL="365271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733D7E61-E794-0F4F-B27E-CF909B5FE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6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B6DC2CF5-7BCD-8B49-9291-731F90863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0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34C4548D-5724-D843-8380-8EDF27FFF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2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87" indent="0">
              <a:buNone/>
              <a:defRPr sz="1200"/>
            </a:lvl2pPr>
            <a:lvl3pPr marL="913178" indent="0">
              <a:buNone/>
              <a:defRPr sz="1000"/>
            </a:lvl3pPr>
            <a:lvl4pPr marL="1369763" indent="0">
              <a:buNone/>
              <a:defRPr sz="900"/>
            </a:lvl4pPr>
            <a:lvl5pPr marL="1826355" indent="0">
              <a:buNone/>
              <a:defRPr sz="900"/>
            </a:lvl5pPr>
            <a:lvl6pPr marL="2282946" indent="0">
              <a:buNone/>
              <a:defRPr sz="900"/>
            </a:lvl6pPr>
            <a:lvl7pPr marL="2739534" indent="0">
              <a:buNone/>
              <a:defRPr sz="900"/>
            </a:lvl7pPr>
            <a:lvl8pPr marL="3196125" indent="0">
              <a:buNone/>
              <a:defRPr sz="900"/>
            </a:lvl8pPr>
            <a:lvl9pPr marL="365271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15886EE5-794F-8E40-9537-7F58F9690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7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87" indent="0">
              <a:buNone/>
              <a:defRPr sz="2800"/>
            </a:lvl2pPr>
            <a:lvl3pPr marL="913178" indent="0">
              <a:buNone/>
              <a:defRPr sz="2400"/>
            </a:lvl3pPr>
            <a:lvl4pPr marL="1369763" indent="0">
              <a:buNone/>
              <a:defRPr sz="2000"/>
            </a:lvl4pPr>
            <a:lvl5pPr marL="1826355" indent="0">
              <a:buNone/>
              <a:defRPr sz="2000"/>
            </a:lvl5pPr>
            <a:lvl6pPr marL="2282946" indent="0">
              <a:buNone/>
              <a:defRPr sz="2000"/>
            </a:lvl6pPr>
            <a:lvl7pPr marL="2739534" indent="0">
              <a:buNone/>
              <a:defRPr sz="2000"/>
            </a:lvl7pPr>
            <a:lvl8pPr marL="3196125" indent="0">
              <a:buNone/>
              <a:defRPr sz="2000"/>
            </a:lvl8pPr>
            <a:lvl9pPr marL="3652715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87" indent="0">
              <a:buNone/>
              <a:defRPr sz="1200"/>
            </a:lvl2pPr>
            <a:lvl3pPr marL="913178" indent="0">
              <a:buNone/>
              <a:defRPr sz="1000"/>
            </a:lvl3pPr>
            <a:lvl4pPr marL="1369763" indent="0">
              <a:buNone/>
              <a:defRPr sz="900"/>
            </a:lvl4pPr>
            <a:lvl5pPr marL="1826355" indent="0">
              <a:buNone/>
              <a:defRPr sz="900"/>
            </a:lvl5pPr>
            <a:lvl6pPr marL="2282946" indent="0">
              <a:buNone/>
              <a:defRPr sz="900"/>
            </a:lvl6pPr>
            <a:lvl7pPr marL="2739534" indent="0">
              <a:buNone/>
              <a:defRPr sz="900"/>
            </a:lvl7pPr>
            <a:lvl8pPr marL="3196125" indent="0">
              <a:buNone/>
              <a:defRPr sz="900"/>
            </a:lvl8pPr>
            <a:lvl9pPr marL="365271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fld id="{538F9A3C-210E-6842-BB71-0130840C8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rgbClr val="C2D1E4"/>
            </a:gs>
            <a:gs pos="100000">
              <a:srgbClr val="000000"/>
            </a:gs>
            <a:gs pos="99000">
              <a:schemeClr val="tx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16" tIns="45658" rIns="91316" bIns="45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26"/>
          <p:cNvSpPr>
            <a:spLocks noChangeArrowheads="1"/>
          </p:cNvSpPr>
          <p:nvPr userDrawn="1"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E4780"/>
          </a:solidFill>
          <a:ln>
            <a:solidFill>
              <a:srgbClr val="0E4782"/>
            </a:solidFill>
          </a:ln>
        </p:spPr>
        <p:txBody>
          <a:bodyPr lIns="91316" tIns="45658" rIns="91316" bIns="45658"/>
          <a:lstStyle/>
          <a:p>
            <a:pPr eaLnBrk="0" hangingPunct="0"/>
            <a:endParaRPr lang="en-US"/>
          </a:p>
        </p:txBody>
      </p:sp>
      <p:sp>
        <p:nvSpPr>
          <p:cNvPr id="11368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6" tIns="45658" rIns="91316" bIns="456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6968" r:id="rId1"/>
    <p:sldLayoutId id="2147486969" r:id="rId2"/>
    <p:sldLayoutId id="2147486970" r:id="rId3"/>
    <p:sldLayoutId id="2147486971" r:id="rId4"/>
    <p:sldLayoutId id="2147486972" r:id="rId5"/>
    <p:sldLayoutId id="2147486973" r:id="rId6"/>
    <p:sldLayoutId id="2147486974" r:id="rId7"/>
    <p:sldLayoutId id="2147486975" r:id="rId8"/>
    <p:sldLayoutId id="2147486976" r:id="rId9"/>
    <p:sldLayoutId id="2147486977" r:id="rId10"/>
    <p:sldLayoutId id="2147486978" r:id="rId11"/>
    <p:sldLayoutId id="2147486979" r:id="rId12"/>
    <p:sldLayoutId id="2147486980" r:id="rId13"/>
    <p:sldLayoutId id="2147486981" r:id="rId14"/>
    <p:sldLayoutId id="2147486982" r:id="rId1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/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45658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317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6976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635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38138" indent="-33813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463416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38188" indent="-280988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63416"/>
          </a:solidFill>
          <a:latin typeface="+mn-lt"/>
          <a:ea typeface="ＭＳ Ｐゴシック" pitchFamily="-108" charset="-128"/>
        </a:defRPr>
      </a:lvl2pPr>
      <a:lvl3pPr marL="1138238" indent="-22383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rgbClr val="463416"/>
          </a:solidFill>
          <a:latin typeface="+mn-lt"/>
          <a:ea typeface="ヒラギノ角ゴ Pro W3" charset="-128"/>
          <a:cs typeface="ヒラギノ角ゴ Pro W3" pitchFamily="-107" charset="-128"/>
        </a:defRPr>
      </a:lvl3pPr>
      <a:lvl4pPr marL="1593850" indent="-22383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63416"/>
          </a:solidFill>
          <a:latin typeface="+mn-lt"/>
          <a:ea typeface="ヒラギノ角ゴ Pro W3" charset="-128"/>
          <a:cs typeface="ヒラギノ角ゴ Pro W3" charset="0"/>
        </a:defRPr>
      </a:lvl4pPr>
      <a:lvl5pPr marL="2051050" indent="-22383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rgbClr val="463416"/>
          </a:solidFill>
          <a:latin typeface="+mn-lt"/>
          <a:ea typeface="ＭＳ Ｐゴシック" charset="-128"/>
          <a:cs typeface="ＭＳ Ｐゴシック" charset="-128"/>
        </a:defRPr>
      </a:lvl5pPr>
      <a:lvl6pPr marL="2511242" indent="-228296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67832" indent="-228296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4419" indent="-228296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1008" indent="-228296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87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78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63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55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46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34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125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715" algn="l" defTabSz="913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hakeout.org/downloads/broadcast/universal/ShakeOutDrillBroadcastEnglish.mp3" TargetMode="External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arthquakecountry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334000" y="1690688"/>
            <a:ext cx="3886200" cy="3657600"/>
          </a:xfrm>
        </p:spPr>
        <p:txBody>
          <a:bodyPr/>
          <a:lstStyle/>
          <a:p>
            <a:pPr marL="0" indent="4763" eaLnBrk="1" hangingPunct="1">
              <a:lnSpc>
                <a:spcPct val="90000"/>
              </a:lnSpc>
              <a:buFont typeface="Wingdings 2" charset="0"/>
              <a:buNone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Earthquakes are unpredictable and may happen where you live, work, or travel.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Most injuries in earthquakes are from falling or flying objects.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4763" eaLnBrk="1" hangingPunct="1">
              <a:lnSpc>
                <a:spcPct val="90000"/>
              </a:lnSpc>
              <a:buFont typeface="Wingdings 2" charset="0"/>
              <a:buNone/>
            </a:pPr>
            <a:endParaRPr lang="en-US" sz="2400" dirty="0">
              <a:solidFill>
                <a:srgbClr val="FF99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4763" eaLnBrk="1" hangingPunct="1">
              <a:lnSpc>
                <a:spcPct val="90000"/>
              </a:lnSpc>
              <a:buFont typeface="Wingdings 2" charset="0"/>
              <a:buNone/>
            </a:pPr>
            <a:r>
              <a:rPr lang="en-US" sz="2400" dirty="0">
                <a:solidFill>
                  <a:srgbClr val="FF99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4763" eaLnBrk="1" hangingPunct="1">
              <a:lnSpc>
                <a:spcPct val="90000"/>
              </a:lnSpc>
              <a:buFont typeface="Wingdings 2" charset="0"/>
              <a:buNone/>
            </a:pPr>
            <a:endParaRPr lang="en-US" sz="2400" dirty="0">
              <a:solidFill>
                <a:srgbClr val="FF99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5245100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 smtClean="0">
                <a:solidFill>
                  <a:srgbClr val="0E4782"/>
                </a:solidFill>
              </a:rPr>
              <a:t>Today we are joining millions </a:t>
            </a:r>
            <a:r>
              <a:rPr lang="en-US" sz="2800" dirty="0">
                <a:solidFill>
                  <a:srgbClr val="0E4782"/>
                </a:solidFill>
              </a:rPr>
              <a:t>of people w</a:t>
            </a:r>
            <a:r>
              <a:rPr lang="en-US" sz="2800" dirty="0" smtClean="0">
                <a:solidFill>
                  <a:srgbClr val="0E4782"/>
                </a:solidFill>
              </a:rPr>
              <a:t>orldwide who are</a:t>
            </a:r>
            <a:r>
              <a:rPr lang="en-US" sz="2800" dirty="0">
                <a:solidFill>
                  <a:srgbClr val="0E4782"/>
                </a:solidFill>
              </a:rPr>
              <a:t> </a:t>
            </a:r>
            <a:r>
              <a:rPr lang="en-US" sz="2800" dirty="0" smtClean="0">
                <a:solidFill>
                  <a:srgbClr val="0E4782"/>
                </a:solidFill>
              </a:rPr>
              <a:t>practicing how to be safe during earthquakes</a:t>
            </a:r>
            <a:endParaRPr lang="en-US" sz="2800" i="1" dirty="0" smtClean="0">
              <a:solidFill>
                <a:srgbClr val="0E4782"/>
              </a:solidFill>
            </a:endParaRPr>
          </a:p>
        </p:txBody>
      </p:sp>
      <p:sp>
        <p:nvSpPr>
          <p:cNvPr id="16388" name="TextBox 10"/>
          <p:cNvSpPr txBox="1">
            <a:spLocks noChangeArrowheads="1"/>
          </p:cNvSpPr>
          <p:nvPr/>
        </p:nvSpPr>
        <p:spPr bwMode="auto">
          <a:xfrm>
            <a:off x="990600" y="152400"/>
            <a:ext cx="71641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/>
              <a:t>Great ShakeOut Earthquake Drills</a:t>
            </a:r>
            <a:endParaRPr lang="en-US" sz="3600" dirty="0"/>
          </a:p>
        </p:txBody>
      </p:sp>
      <p:pic>
        <p:nvPicPr>
          <p:cNvPr id="8" name="Picture 7" descr="step5wide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4572000" cy="219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723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5"/>
          <p:cNvSpPr txBox="1">
            <a:spLocks noChangeArrowheads="1"/>
          </p:cNvSpPr>
          <p:nvPr/>
        </p:nvSpPr>
        <p:spPr bwMode="auto">
          <a:xfrm>
            <a:off x="304800" y="914400"/>
            <a:ext cx="8610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i="1" dirty="0">
                <a:solidFill>
                  <a:srgbClr val="0E4782"/>
                </a:solidFill>
              </a:rPr>
              <a:t>People get injured by falling objects and when they try to run, </a:t>
            </a:r>
            <a:r>
              <a:rPr lang="en-US" sz="2000" i="1" dirty="0" smtClean="0">
                <a:solidFill>
                  <a:srgbClr val="0E4782"/>
                </a:solidFill>
              </a:rPr>
              <a:t/>
            </a:r>
            <a:br>
              <a:rPr lang="en-US" sz="2000" i="1" dirty="0" smtClean="0">
                <a:solidFill>
                  <a:srgbClr val="0E4782"/>
                </a:solidFill>
              </a:rPr>
            </a:br>
            <a:r>
              <a:rPr lang="en-US" sz="2000" i="1" dirty="0" smtClean="0">
                <a:solidFill>
                  <a:srgbClr val="0E4782"/>
                </a:solidFill>
              </a:rPr>
              <a:t>which </a:t>
            </a:r>
            <a:r>
              <a:rPr lang="en-US" sz="2000" i="1" dirty="0">
                <a:solidFill>
                  <a:srgbClr val="0E4782"/>
                </a:solidFill>
              </a:rPr>
              <a:t>i</a:t>
            </a:r>
            <a:r>
              <a:rPr lang="en-US" altLang="ja-JP" sz="2000" i="1" dirty="0">
                <a:solidFill>
                  <a:srgbClr val="0E4782"/>
                </a:solidFill>
              </a:rPr>
              <a:t>s why we </a:t>
            </a:r>
            <a:r>
              <a:rPr lang="en-US" altLang="ja-JP" sz="2000" i="1" dirty="0" smtClean="0">
                <a:solidFill>
                  <a:srgbClr val="0E4782"/>
                </a:solidFill>
              </a:rPr>
              <a:t>will practice </a:t>
            </a:r>
            <a:r>
              <a:rPr lang="en-US" altLang="ja-JP" sz="2000" b="1" i="1" u="sng" dirty="0">
                <a:solidFill>
                  <a:srgbClr val="0E4782"/>
                </a:solidFill>
              </a:rPr>
              <a:t>Drop, Cover, and Hold </a:t>
            </a:r>
            <a:r>
              <a:rPr lang="en-US" altLang="ja-JP" sz="2000" b="1" i="1" u="sng" dirty="0" smtClean="0">
                <a:solidFill>
                  <a:srgbClr val="0E4782"/>
                </a:solidFill>
              </a:rPr>
              <a:t>On:</a:t>
            </a:r>
            <a:endParaRPr lang="en-US" sz="2000" i="1" dirty="0">
              <a:solidFill>
                <a:srgbClr val="0E4782"/>
              </a:solidFill>
            </a:endParaRPr>
          </a:p>
        </p:txBody>
      </p:sp>
      <p:sp>
        <p:nvSpPr>
          <p:cNvPr id="18435" name="TextBox 6"/>
          <p:cNvSpPr txBox="1">
            <a:spLocks noChangeArrowheads="1"/>
          </p:cNvSpPr>
          <p:nvPr/>
        </p:nvSpPr>
        <p:spPr bwMode="auto">
          <a:xfrm>
            <a:off x="152400" y="1835288"/>
            <a:ext cx="8229600" cy="56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1" u="sng" dirty="0" smtClean="0">
                <a:solidFill>
                  <a:srgbClr val="0E4782"/>
                </a:solidFill>
              </a:rPr>
              <a:t>In a CLASSROOM </a:t>
            </a:r>
            <a:r>
              <a:rPr lang="en-US" sz="1800" b="1" u="sng" dirty="0" smtClean="0">
                <a:solidFill>
                  <a:srgbClr val="0E4782"/>
                </a:solidFill>
              </a:rPr>
              <a:t>OR </a:t>
            </a:r>
            <a:r>
              <a:rPr lang="en-US" sz="1800" b="1" u="sng" dirty="0" smtClean="0">
                <a:solidFill>
                  <a:srgbClr val="0E4782"/>
                </a:solidFill>
              </a:rPr>
              <a:t>AUDITORIUM:</a:t>
            </a:r>
            <a:endParaRPr lang="en-US" sz="1800" b="1" u="sng" dirty="0" smtClean="0">
              <a:solidFill>
                <a:srgbClr val="0E4782"/>
              </a:solidFill>
            </a:endParaRPr>
          </a:p>
          <a:p>
            <a:pPr marL="236538" indent="-236538">
              <a:buFont typeface="Arial" charset="0"/>
              <a:buChar char="•"/>
              <a:defRPr/>
            </a:pPr>
            <a:r>
              <a:rPr lang="en-US" sz="1800" b="1" dirty="0" smtClean="0">
                <a:solidFill>
                  <a:schemeClr val="bg2"/>
                </a:solidFill>
              </a:rPr>
              <a:t>Drop </a:t>
            </a:r>
            <a:r>
              <a:rPr lang="en-US" sz="1800" dirty="0" smtClean="0">
                <a:solidFill>
                  <a:schemeClr val="bg2"/>
                </a:solidFill>
              </a:rPr>
              <a:t>to the </a:t>
            </a:r>
            <a:r>
              <a:rPr lang="en-US" sz="1800" dirty="0" smtClean="0">
                <a:solidFill>
                  <a:schemeClr val="bg2"/>
                </a:solidFill>
              </a:rPr>
              <a:t>floor.  Do not try to exit during shaking.</a:t>
            </a:r>
            <a:endParaRPr lang="en-US" altLang="ja-JP" sz="1800" dirty="0" smtClean="0">
              <a:solidFill>
                <a:schemeClr val="bg2"/>
              </a:solidFill>
            </a:endParaRPr>
          </a:p>
          <a:p>
            <a:pPr marL="236538" indent="-236538">
              <a:buFont typeface="Arial" charset="0"/>
              <a:buChar char="•"/>
              <a:defRPr/>
            </a:pPr>
            <a:r>
              <a:rPr lang="en-US" sz="1800" b="1" dirty="0" smtClean="0">
                <a:solidFill>
                  <a:schemeClr val="bg2"/>
                </a:solidFill>
              </a:rPr>
              <a:t>Cover</a:t>
            </a:r>
            <a:r>
              <a:rPr lang="en-US" sz="1800" dirty="0" smtClean="0">
                <a:solidFill>
                  <a:schemeClr val="bg2"/>
                </a:solidFill>
              </a:rPr>
              <a:t> your head and neck with one hand and seek </a:t>
            </a:r>
            <a:br>
              <a:rPr lang="en-US" sz="1800" dirty="0" smtClean="0">
                <a:solidFill>
                  <a:schemeClr val="bg2"/>
                </a:solidFill>
              </a:rPr>
            </a:br>
            <a:r>
              <a:rPr lang="en-US" sz="1800" dirty="0" smtClean="0">
                <a:solidFill>
                  <a:schemeClr val="bg2"/>
                </a:solidFill>
              </a:rPr>
              <a:t>shelter under </a:t>
            </a:r>
            <a:r>
              <a:rPr lang="en-US" sz="1800" dirty="0" smtClean="0">
                <a:solidFill>
                  <a:schemeClr val="bg2"/>
                </a:solidFill>
              </a:rPr>
              <a:t>your desk or table as best as possible. </a:t>
            </a:r>
            <a:r>
              <a:rPr lang="en-US" sz="1800" dirty="0" smtClean="0">
                <a:solidFill>
                  <a:schemeClr val="bg2"/>
                </a:solidFill>
              </a:rPr>
              <a:t/>
            </a:r>
            <a:br>
              <a:rPr lang="en-US" sz="1800" dirty="0" smtClean="0">
                <a:solidFill>
                  <a:schemeClr val="bg2"/>
                </a:solidFill>
              </a:rPr>
            </a:br>
            <a:r>
              <a:rPr lang="en-US" sz="1800" dirty="0" smtClean="0">
                <a:solidFill>
                  <a:schemeClr val="bg2"/>
                </a:solidFill>
              </a:rPr>
              <a:t>If </a:t>
            </a:r>
            <a:r>
              <a:rPr lang="en-US" sz="1800" dirty="0" smtClean="0">
                <a:solidFill>
                  <a:schemeClr val="bg2"/>
                </a:solidFill>
              </a:rPr>
              <a:t>in an auditorium with no tables, take cover between the </a:t>
            </a:r>
            <a:r>
              <a:rPr lang="en-US" sz="1800" dirty="0" smtClean="0">
                <a:solidFill>
                  <a:schemeClr val="bg2"/>
                </a:solidFill>
              </a:rPr>
              <a:t/>
            </a:r>
            <a:br>
              <a:rPr lang="en-US" sz="1800" dirty="0" smtClean="0">
                <a:solidFill>
                  <a:schemeClr val="bg2"/>
                </a:solidFill>
              </a:rPr>
            </a:br>
            <a:r>
              <a:rPr lang="en-US" sz="1800" dirty="0" smtClean="0">
                <a:solidFill>
                  <a:schemeClr val="bg2"/>
                </a:solidFill>
              </a:rPr>
              <a:t>rows </a:t>
            </a:r>
            <a:r>
              <a:rPr lang="en-US" sz="1800" dirty="0" smtClean="0">
                <a:solidFill>
                  <a:schemeClr val="bg2"/>
                </a:solidFill>
              </a:rPr>
              <a:t>of </a:t>
            </a:r>
            <a:r>
              <a:rPr lang="en-US" sz="1800" dirty="0" smtClean="0">
                <a:solidFill>
                  <a:schemeClr val="bg2"/>
                </a:solidFill>
              </a:rPr>
              <a:t>chairs.</a:t>
            </a:r>
          </a:p>
          <a:p>
            <a:pPr marL="236538" indent="-236538">
              <a:buFont typeface="Arial" charset="0"/>
              <a:buChar char="•"/>
              <a:defRPr/>
            </a:pPr>
            <a:r>
              <a:rPr lang="en-US" sz="1800" b="1" dirty="0" smtClean="0">
                <a:solidFill>
                  <a:schemeClr val="bg2"/>
                </a:solidFill>
              </a:rPr>
              <a:t>Hold </a:t>
            </a:r>
            <a:r>
              <a:rPr lang="en-US" sz="1800" b="1" dirty="0" smtClean="0">
                <a:solidFill>
                  <a:schemeClr val="bg2"/>
                </a:solidFill>
              </a:rPr>
              <a:t>on </a:t>
            </a:r>
            <a:r>
              <a:rPr lang="en-US" sz="1800" dirty="0" smtClean="0">
                <a:solidFill>
                  <a:schemeClr val="bg2"/>
                </a:solidFill>
              </a:rPr>
              <a:t>to the leg of the desk/table with </a:t>
            </a:r>
            <a:r>
              <a:rPr lang="en-US" sz="1800" dirty="0" smtClean="0">
                <a:solidFill>
                  <a:schemeClr val="bg2"/>
                </a:solidFill>
              </a:rPr>
              <a:t>your other hand.</a:t>
            </a:r>
          </a:p>
          <a:p>
            <a:pPr marL="236538" indent="-236538">
              <a:buFont typeface="Arial" charset="0"/>
              <a:buChar char="•"/>
              <a:defRPr/>
            </a:pPr>
            <a:endParaRPr lang="en-US" sz="1800" b="1" u="sng" dirty="0" smtClean="0">
              <a:solidFill>
                <a:srgbClr val="0E4782"/>
              </a:solidFill>
            </a:endParaRPr>
          </a:p>
          <a:p>
            <a:pPr>
              <a:defRPr/>
            </a:pPr>
            <a:r>
              <a:rPr lang="en-US" sz="1800" b="1" u="sng" dirty="0" smtClean="0">
                <a:solidFill>
                  <a:srgbClr val="0E4782"/>
                </a:solidFill>
              </a:rPr>
              <a:t>In a LABORATORY:</a:t>
            </a:r>
            <a:endParaRPr lang="en-US" sz="1800" b="1" u="sng" dirty="0" smtClean="0">
              <a:solidFill>
                <a:srgbClr val="0E4782"/>
              </a:solidFill>
            </a:endParaRPr>
          </a:p>
          <a:p>
            <a:pPr marL="236538" indent="-236538">
              <a:buFont typeface="Arial" charset="0"/>
              <a:buChar char="•"/>
              <a:defRPr/>
            </a:pPr>
            <a:r>
              <a:rPr lang="en-US" sz="1800" dirty="0" smtClean="0">
                <a:solidFill>
                  <a:schemeClr val="bg2"/>
                </a:solidFill>
              </a:rPr>
              <a:t>Step back from the lab table.</a:t>
            </a:r>
          </a:p>
          <a:p>
            <a:pPr marL="236538" indent="-236538">
              <a:buFont typeface="Arial" charset="0"/>
              <a:buChar char="•"/>
              <a:defRPr/>
            </a:pPr>
            <a:r>
              <a:rPr lang="en-US" sz="1800" b="1" dirty="0" smtClean="0">
                <a:solidFill>
                  <a:schemeClr val="bg2"/>
                </a:solidFill>
              </a:rPr>
              <a:t>Drop</a:t>
            </a:r>
            <a:r>
              <a:rPr lang="en-US" sz="1800" dirty="0" smtClean="0">
                <a:solidFill>
                  <a:schemeClr val="bg2"/>
                </a:solidFill>
              </a:rPr>
              <a:t> to the floor on your knees next to a wall, away from </a:t>
            </a:r>
            <a:r>
              <a:rPr lang="en-US" sz="1800" dirty="0" smtClean="0">
                <a:solidFill>
                  <a:schemeClr val="bg2"/>
                </a:solidFill>
              </a:rPr>
              <a:t/>
            </a:r>
            <a:br>
              <a:rPr lang="en-US" sz="1800" dirty="0" smtClean="0">
                <a:solidFill>
                  <a:schemeClr val="bg2"/>
                </a:solidFill>
              </a:rPr>
            </a:br>
            <a:r>
              <a:rPr lang="en-US" sz="1800" dirty="0" smtClean="0">
                <a:solidFill>
                  <a:schemeClr val="bg2"/>
                </a:solidFill>
              </a:rPr>
              <a:t>glass </a:t>
            </a:r>
            <a:r>
              <a:rPr lang="en-US" sz="1800" dirty="0" smtClean="0">
                <a:solidFill>
                  <a:schemeClr val="bg2"/>
                </a:solidFill>
              </a:rPr>
              <a:t>and other hazards if possible. </a:t>
            </a:r>
          </a:p>
          <a:p>
            <a:pPr marL="236538" indent="-236538">
              <a:buFont typeface="Arial" charset="0"/>
              <a:buChar char="•"/>
              <a:defRPr/>
            </a:pPr>
            <a:r>
              <a:rPr lang="en-US" sz="1800" b="1" dirty="0" smtClean="0">
                <a:solidFill>
                  <a:schemeClr val="bg2"/>
                </a:solidFill>
              </a:rPr>
              <a:t>Cover</a:t>
            </a:r>
            <a:r>
              <a:rPr lang="en-US" sz="1800" dirty="0" smtClean="0">
                <a:solidFill>
                  <a:schemeClr val="bg2"/>
                </a:solidFill>
              </a:rPr>
              <a:t> your head and neck with your </a:t>
            </a:r>
            <a:r>
              <a:rPr lang="en-US" sz="1800" dirty="0" smtClean="0">
                <a:solidFill>
                  <a:schemeClr val="bg2"/>
                </a:solidFill>
              </a:rPr>
              <a:t>hands and arms</a:t>
            </a:r>
            <a:r>
              <a:rPr lang="en-US" sz="1800" dirty="0" smtClean="0">
                <a:solidFill>
                  <a:schemeClr val="bg2"/>
                </a:solidFill>
              </a:rPr>
              <a:t>. </a:t>
            </a:r>
          </a:p>
          <a:p>
            <a:pPr marL="236538" indent="-236538">
              <a:buFont typeface="Arial" charset="0"/>
              <a:buChar char="•"/>
              <a:defRPr/>
            </a:pPr>
            <a:r>
              <a:rPr lang="en-US" sz="1800" b="1" dirty="0" smtClean="0">
                <a:solidFill>
                  <a:schemeClr val="bg2"/>
                </a:solidFill>
              </a:rPr>
              <a:t>Hold On</a:t>
            </a:r>
            <a:r>
              <a:rPr lang="en-US" sz="1800" b="1" i="1" dirty="0" smtClean="0">
                <a:solidFill>
                  <a:schemeClr val="bg2"/>
                </a:solidFill>
              </a:rPr>
              <a:t> </a:t>
            </a:r>
            <a:r>
              <a:rPr lang="en-US" sz="1800" dirty="0" smtClean="0">
                <a:solidFill>
                  <a:schemeClr val="bg2"/>
                </a:solidFill>
              </a:rPr>
              <a:t>to something sturdy during the shaking</a:t>
            </a:r>
          </a:p>
          <a:p>
            <a:pPr marL="236538" indent="-236538">
              <a:buFont typeface="Arial" charset="0"/>
              <a:buChar char="•"/>
              <a:defRPr/>
            </a:pPr>
            <a:endParaRPr lang="en-US" sz="1800" dirty="0" smtClean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US" sz="1800" dirty="0" smtClean="0">
                <a:solidFill>
                  <a:srgbClr val="463416"/>
                </a:solidFill>
              </a:rPr>
              <a:t>“Wait a Minute” after shaking stops. Then look around for </a:t>
            </a:r>
            <a:br>
              <a:rPr lang="en-US" sz="1800" dirty="0" smtClean="0">
                <a:solidFill>
                  <a:srgbClr val="463416"/>
                </a:solidFill>
              </a:rPr>
            </a:br>
            <a:r>
              <a:rPr lang="en-US" sz="1800" dirty="0" smtClean="0">
                <a:solidFill>
                  <a:srgbClr val="463416"/>
                </a:solidFill>
              </a:rPr>
              <a:t>hazards, including behind you, before getting up</a:t>
            </a:r>
            <a:r>
              <a:rPr lang="en-US" sz="1800" dirty="0" smtClean="0">
                <a:solidFill>
                  <a:schemeClr val="bg2"/>
                </a:solidFill>
              </a:rPr>
              <a:t>. Carefully </a:t>
            </a:r>
            <a:br>
              <a:rPr lang="en-US" sz="1800" dirty="0" smtClean="0">
                <a:solidFill>
                  <a:schemeClr val="bg2"/>
                </a:solidFill>
              </a:rPr>
            </a:br>
            <a:r>
              <a:rPr lang="en-US" sz="1800" dirty="0" smtClean="0">
                <a:solidFill>
                  <a:schemeClr val="bg2"/>
                </a:solidFill>
              </a:rPr>
              <a:t>exit the building if instructed.</a:t>
            </a:r>
            <a:endParaRPr lang="en-US" sz="1800" dirty="0" smtClean="0">
              <a:solidFill>
                <a:srgbClr val="0E4782"/>
              </a:solidFill>
            </a:endParaRPr>
          </a:p>
          <a:p>
            <a:pPr>
              <a:defRPr/>
            </a:pPr>
            <a:r>
              <a:rPr lang="en-US" sz="1800" dirty="0" smtClean="0">
                <a:solidFill>
                  <a:schemeClr val="bg2"/>
                </a:solidFill>
              </a:rPr>
              <a:t> </a:t>
            </a:r>
            <a:endParaRPr lang="en-US" sz="1800" dirty="0" smtClean="0">
              <a:solidFill>
                <a:schemeClr val="bg2"/>
              </a:solidFill>
            </a:endParaRPr>
          </a:p>
          <a:p>
            <a:pPr>
              <a:defRPr/>
            </a:pPr>
            <a:endParaRPr lang="en-US" sz="1800" dirty="0" smtClean="0">
              <a:solidFill>
                <a:schemeClr val="bg2"/>
              </a:solidFill>
            </a:endParaRPr>
          </a:p>
        </p:txBody>
      </p:sp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1679575" y="152400"/>
            <a:ext cx="5788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FFFF"/>
                </a:solidFill>
              </a:rPr>
              <a:t>What Are We About To Do?</a:t>
            </a:r>
          </a:p>
        </p:txBody>
      </p:sp>
      <p:pic>
        <p:nvPicPr>
          <p:cNvPr id="5" name="Picture 4" descr="IMG_0082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0" y="3641436"/>
            <a:ext cx="1981200" cy="1478161"/>
          </a:xfrm>
          <a:prstGeom prst="rect">
            <a:avLst/>
          </a:prstGeom>
        </p:spPr>
      </p:pic>
      <p:pic>
        <p:nvPicPr>
          <p:cNvPr id="6" name="Picture 5" descr="DCHOundertable_sm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0" y="2041236"/>
            <a:ext cx="1981200" cy="1474013"/>
          </a:xfrm>
          <a:prstGeom prst="rect">
            <a:avLst/>
          </a:prstGeom>
        </p:spPr>
      </p:pic>
      <p:pic>
        <p:nvPicPr>
          <p:cNvPr id="7" name="Picture 6" descr="IMG_0084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5241636"/>
            <a:ext cx="1977587" cy="108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95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/>
          <p:cNvSpPr txBox="1">
            <a:spLocks noChangeArrowheads="1"/>
          </p:cNvSpPr>
          <p:nvPr/>
        </p:nvSpPr>
        <p:spPr bwMode="auto">
          <a:xfrm>
            <a:off x="2043633" y="4876800"/>
            <a:ext cx="5042967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0E4782"/>
                </a:solidFill>
                <a:hlinkClick r:id="rId2"/>
              </a:rPr>
              <a:t>ShakeOut 60-second </a:t>
            </a:r>
            <a:r>
              <a:rPr lang="en-US" dirty="0" smtClean="0">
                <a:solidFill>
                  <a:srgbClr val="0E4782"/>
                </a:solidFill>
                <a:hlinkClick r:id="rId2"/>
              </a:rPr>
              <a:t>Drill Narration</a:t>
            </a:r>
            <a:r>
              <a:rPr lang="en-US" dirty="0" smtClean="0">
                <a:solidFill>
                  <a:srgbClr val="0E4782"/>
                </a:solidFill>
              </a:rPr>
              <a:t/>
            </a:r>
            <a:br>
              <a:rPr lang="en-US" dirty="0" smtClean="0">
                <a:solidFill>
                  <a:srgbClr val="0E4782"/>
                </a:solidFill>
              </a:rPr>
            </a:br>
            <a:r>
              <a:rPr lang="en-US" sz="2000" dirty="0" smtClean="0">
                <a:solidFill>
                  <a:srgbClr val="0E4782"/>
                </a:solidFill>
              </a:rPr>
              <a:t>(</a:t>
            </a:r>
            <a:r>
              <a:rPr lang="en-US" sz="2000" dirty="0" smtClean="0">
                <a:solidFill>
                  <a:schemeClr val="bg2"/>
                </a:solidFill>
              </a:rPr>
              <a:t>Click </a:t>
            </a:r>
            <a:r>
              <a:rPr lang="en-US" sz="2000" dirty="0">
                <a:solidFill>
                  <a:schemeClr val="bg2"/>
                </a:solidFill>
              </a:rPr>
              <a:t>to </a:t>
            </a:r>
            <a:r>
              <a:rPr lang="en-US" sz="2000" dirty="0" smtClean="0">
                <a:solidFill>
                  <a:schemeClr val="bg2"/>
                </a:solidFill>
              </a:rPr>
              <a:t>Play)</a:t>
            </a:r>
            <a:endParaRPr lang="en-US" sz="2000" dirty="0">
              <a:solidFill>
                <a:schemeClr val="bg2"/>
              </a:solidFill>
            </a:endParaRPr>
          </a:p>
          <a:p>
            <a:endParaRPr lang="en-US" dirty="0">
              <a:solidFill>
                <a:srgbClr val="0E4782"/>
              </a:solidFill>
            </a:endParaRPr>
          </a:p>
        </p:txBody>
      </p:sp>
      <p:pic>
        <p:nvPicPr>
          <p:cNvPr id="2" name="Picture 1" descr="dropcoverholdon_ENG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3" b="15017"/>
          <a:stretch/>
        </p:blipFill>
        <p:spPr>
          <a:xfrm>
            <a:off x="-76200" y="1219200"/>
            <a:ext cx="9144000" cy="3336637"/>
          </a:xfrm>
          <a:prstGeom prst="rect">
            <a:avLst/>
          </a:prstGeom>
        </p:spPr>
      </p:pic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590800" y="152400"/>
            <a:ext cx="40163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FFFFFF"/>
                </a:solidFill>
              </a:rPr>
              <a:t>Time to ShakeOut!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958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1526364" y="6091535"/>
            <a:ext cx="60639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463416"/>
                </a:solidFill>
              </a:rPr>
              <a:t>Learn </a:t>
            </a:r>
            <a:r>
              <a:rPr lang="en-US" dirty="0" smtClean="0">
                <a:solidFill>
                  <a:srgbClr val="463416"/>
                </a:solidFill>
              </a:rPr>
              <a:t>more at </a:t>
            </a:r>
            <a:r>
              <a:rPr lang="en-US" u="sng" dirty="0" smtClean="0">
                <a:hlinkClick r:id="rId2"/>
              </a:rPr>
              <a:t>www.earthquakecountry.org</a:t>
            </a:r>
            <a:endParaRPr lang="en-US" u="sng" dirty="0"/>
          </a:p>
        </p:txBody>
      </p:sp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304800" y="1161395"/>
            <a:ext cx="86106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000" dirty="0" smtClean="0">
                <a:solidFill>
                  <a:srgbClr val="463416"/>
                </a:solidFill>
              </a:rPr>
              <a:t>If you were at home during an earthquake, what might fall on you?  Can you move those items or secure them so they won’t cause injury? </a:t>
            </a:r>
          </a:p>
          <a:p>
            <a:pPr marL="0" indent="0"/>
            <a:endParaRPr lang="en-US" sz="2000" dirty="0" smtClean="0">
              <a:solidFill>
                <a:srgbClr val="463416"/>
              </a:solidFill>
            </a:endParaRPr>
          </a:p>
          <a:p>
            <a:pPr>
              <a:buFontTx/>
              <a:buAutoNum type="arabicPeriod"/>
            </a:pPr>
            <a:r>
              <a:rPr lang="en-US" sz="2000" dirty="0" smtClean="0">
                <a:solidFill>
                  <a:srgbClr val="463416"/>
                </a:solidFill>
              </a:rPr>
              <a:t>Do </a:t>
            </a:r>
            <a:r>
              <a:rPr lang="en-US" sz="2000" dirty="0">
                <a:solidFill>
                  <a:srgbClr val="463416"/>
                </a:solidFill>
              </a:rPr>
              <a:t>you always keep your cell phone and computer charged? If you have a car, do you always keep </a:t>
            </a:r>
            <a:r>
              <a:rPr lang="en-US" sz="2000" dirty="0" smtClean="0">
                <a:solidFill>
                  <a:srgbClr val="463416"/>
                </a:solidFill>
              </a:rPr>
              <a:t>the gas tank at least half full?</a:t>
            </a:r>
            <a:endParaRPr lang="en-US" sz="2000" dirty="0">
              <a:solidFill>
                <a:srgbClr val="463416"/>
              </a:solidFill>
            </a:endParaRPr>
          </a:p>
          <a:p>
            <a:pPr>
              <a:buFontTx/>
              <a:buAutoNum type="arabicPeriod"/>
            </a:pPr>
            <a:endParaRPr lang="en-US" sz="2000" dirty="0">
              <a:solidFill>
                <a:srgbClr val="463416"/>
              </a:solidFill>
            </a:endParaRPr>
          </a:p>
          <a:p>
            <a:pPr>
              <a:buFontTx/>
              <a:buAutoNum type="arabicPeriod"/>
            </a:pPr>
            <a:r>
              <a:rPr lang="en-US" sz="2000" dirty="0">
                <a:solidFill>
                  <a:srgbClr val="463416"/>
                </a:solidFill>
              </a:rPr>
              <a:t>How would you contact your family in case of an emergency? Do you have a plan for checking in with one another and responding to emails/texts/etc.?</a:t>
            </a:r>
          </a:p>
          <a:p>
            <a:pPr>
              <a:buFontTx/>
              <a:buAutoNum type="arabicPeriod"/>
            </a:pPr>
            <a:endParaRPr lang="en-US" sz="2000" dirty="0">
              <a:solidFill>
                <a:srgbClr val="463416"/>
              </a:solidFill>
            </a:endParaRPr>
          </a:p>
          <a:p>
            <a:pPr>
              <a:buFontTx/>
              <a:buAutoNum type="arabicPeriod"/>
            </a:pPr>
            <a:r>
              <a:rPr lang="en-US" sz="2000" dirty="0" smtClean="0">
                <a:solidFill>
                  <a:srgbClr val="463416"/>
                </a:solidFill>
              </a:rPr>
              <a:t>ATMs may be offline after </a:t>
            </a:r>
            <a:r>
              <a:rPr lang="en-US" sz="2000" dirty="0">
                <a:solidFill>
                  <a:srgbClr val="463416"/>
                </a:solidFill>
              </a:rPr>
              <a:t>a major </a:t>
            </a:r>
            <a:r>
              <a:rPr lang="en-US" sz="2000" dirty="0" smtClean="0">
                <a:solidFill>
                  <a:srgbClr val="463416"/>
                </a:solidFill>
              </a:rPr>
              <a:t>earthquake. </a:t>
            </a:r>
            <a:r>
              <a:rPr lang="en-US" sz="2000" dirty="0">
                <a:solidFill>
                  <a:srgbClr val="463416"/>
                </a:solidFill>
              </a:rPr>
              <a:t>H</a:t>
            </a:r>
            <a:r>
              <a:rPr lang="en-US" sz="2000" dirty="0" smtClean="0">
                <a:solidFill>
                  <a:srgbClr val="463416"/>
                </a:solidFill>
              </a:rPr>
              <a:t>ow long can you live on the money you have right now?</a:t>
            </a:r>
            <a:endParaRPr lang="en-US" sz="2000" dirty="0">
              <a:solidFill>
                <a:srgbClr val="463416"/>
              </a:solidFill>
            </a:endParaRPr>
          </a:p>
          <a:p>
            <a:pPr>
              <a:buFontTx/>
              <a:buAutoNum type="arabicPeriod"/>
            </a:pPr>
            <a:endParaRPr lang="en-US" sz="2000" dirty="0">
              <a:solidFill>
                <a:srgbClr val="463416"/>
              </a:solidFill>
            </a:endParaRPr>
          </a:p>
          <a:p>
            <a:pPr>
              <a:buFontTx/>
              <a:buAutoNum type="arabicPeriod"/>
            </a:pPr>
            <a:r>
              <a:rPr lang="en-US" sz="2000" dirty="0">
                <a:solidFill>
                  <a:srgbClr val="463416"/>
                </a:solidFill>
              </a:rPr>
              <a:t>Do you know what </a:t>
            </a:r>
            <a:r>
              <a:rPr lang="ja-JP" altLang="en-US" sz="2000" dirty="0">
                <a:solidFill>
                  <a:srgbClr val="463416"/>
                </a:solidFill>
              </a:rPr>
              <a:t>“</a:t>
            </a:r>
            <a:r>
              <a:rPr lang="en-US" altLang="ja-JP" sz="2000" dirty="0">
                <a:solidFill>
                  <a:srgbClr val="463416"/>
                </a:solidFill>
              </a:rPr>
              <a:t>check in</a:t>
            </a:r>
            <a:r>
              <a:rPr lang="ja-JP" altLang="en-US" sz="2000" dirty="0">
                <a:solidFill>
                  <a:srgbClr val="463416"/>
                </a:solidFill>
              </a:rPr>
              <a:t>”</a:t>
            </a:r>
            <a:r>
              <a:rPr lang="en-US" altLang="ja-JP" sz="2000" dirty="0">
                <a:solidFill>
                  <a:srgbClr val="463416"/>
                </a:solidFill>
              </a:rPr>
              <a:t> services and hotlines are available for your use through our school?</a:t>
            </a:r>
            <a:endParaRPr lang="en-US" sz="2000" dirty="0">
              <a:solidFill>
                <a:srgbClr val="463416"/>
              </a:solidFill>
            </a:endParaRPr>
          </a:p>
        </p:txBody>
      </p:sp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182812" y="152400"/>
            <a:ext cx="47513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/>
              <a:t>Discussion </a:t>
            </a:r>
            <a:r>
              <a:rPr lang="en-US" sz="3600" dirty="0" smtClean="0"/>
              <a:t>Questions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130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Custom 1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84782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41182</TotalTime>
  <Words>234</Words>
  <Application>Microsoft Macintosh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Mountain Top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/>
  <cp:lastModifiedBy>Mark Benthien</cp:lastModifiedBy>
  <cp:revision>638</cp:revision>
  <cp:lastPrinted>2009-03-11T22:11:51Z</cp:lastPrinted>
  <dcterms:created xsi:type="dcterms:W3CDTF">2012-06-26T18:58:30Z</dcterms:created>
  <dcterms:modified xsi:type="dcterms:W3CDTF">2014-09-07T06:43:18Z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