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1861" r:id="rId2"/>
    <p:sldId id="334" r:id="rId3"/>
    <p:sldId id="2139" r:id="rId4"/>
    <p:sldId id="2142" r:id="rId5"/>
    <p:sldId id="2128" r:id="rId6"/>
    <p:sldId id="2147" r:id="rId7"/>
    <p:sldId id="2140" r:id="rId8"/>
    <p:sldId id="2127" r:id="rId9"/>
    <p:sldId id="2154" r:id="rId10"/>
    <p:sldId id="2149" r:id="rId11"/>
    <p:sldId id="2153" r:id="rId12"/>
    <p:sldId id="1666" r:id="rId13"/>
    <p:sldId id="2141" r:id="rId14"/>
    <p:sldId id="1667" r:id="rId15"/>
    <p:sldId id="2148" r:id="rId16"/>
    <p:sldId id="2152" r:id="rId17"/>
    <p:sldId id="21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FF"/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/>
              <a:t>EarthquakeCountry.org/disability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students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and messaging, plus rumbling/shaking sounds, breaking glass, sirens, etc.  </a:t>
            </a:r>
            <a:br>
              <a:rPr lang="en-US" b="0" u="sng" dirty="0"/>
            </a:br>
            <a:br>
              <a:rPr lang="en-US" dirty="0"/>
            </a:br>
            <a:r>
              <a:rPr lang="en-US" dirty="0"/>
              <a:t>The next slide has the narration only, followed by a slide with the text of the recording if you want to read it to your students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students.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However,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ShakeOut.org</a:t>
            </a:r>
            <a:r>
              <a:rPr lang="en-US" dirty="0"/>
              <a:t> 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(Optional)</a:t>
            </a:r>
          </a:p>
          <a:p>
            <a:endParaRPr lang="en-US" b="1" dirty="0"/>
          </a:p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 (Oregon and Washington will be available soon).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dirty="0"/>
              <a:t> 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12/8/20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evenste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rthquakecountry.org/step5" TargetMode="External"/><Relationship Id="rId4" Type="http://schemas.openxmlformats.org/officeDocument/2006/relationships/hyperlink" Target="http://www.shakeout.org/schoo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402851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6600" b="1" dirty="0">
                <a:solidFill>
                  <a:srgbClr val="002060"/>
                </a:solidFill>
              </a:rPr>
              <a:t>2020 ShakeOut: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200" i="1" dirty="0">
                <a:solidFill>
                  <a:srgbClr val="002060"/>
                </a:solidFill>
              </a:rPr>
              <a:t>Earthquake Drills During COVID-19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800" dirty="0">
                <a:solidFill>
                  <a:srgbClr val="002060"/>
                </a:solidFill>
              </a:rPr>
              <a:t>Guidance for Grades 5-12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(Distance Learning or In-Person Drills)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3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003" y="4458956"/>
            <a:ext cx="2399044" cy="2399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5400134" y="4869532"/>
            <a:ext cx="8232475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181EF9-2C7C-AE4F-A331-21C350AF7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5B9CDA2-C52E-204B-81A1-78FB4EEBE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6E7FF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C23B240-0E6A-CF45-B705-3B7D7392B78F}"/>
              </a:ext>
            </a:extLst>
          </p:cNvPr>
          <p:cNvSpPr txBox="1">
            <a:spLocks/>
          </p:cNvSpPr>
          <p:nvPr/>
        </p:nvSpPr>
        <p:spPr bwMode="auto">
          <a:xfrm>
            <a:off x="0" y="2662882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5400" dirty="0">
                <a:solidFill>
                  <a:srgbClr val="002060"/>
                </a:solidFill>
              </a:rPr>
              <a:t>Drill Guidance for 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8000" b="1" dirty="0">
                <a:solidFill>
                  <a:srgbClr val="002060"/>
                </a:solidFill>
              </a:rPr>
              <a:t>Grades 5-12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5400" dirty="0">
                <a:solidFill>
                  <a:srgbClr val="002060"/>
                </a:solidFill>
              </a:rPr>
              <a:t>During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</a:rPr>
              <a:t>COVID-19</a:t>
            </a:r>
            <a:br>
              <a:rPr lang="en-US" sz="5400" dirty="0">
                <a:solidFill>
                  <a:srgbClr val="002060"/>
                </a:solidFill>
              </a:rPr>
            </a:br>
            <a:br>
              <a:rPr lang="en-US" sz="105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(Distance Learning or In-Person)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D2BBA8-0DFC-6643-871A-3DF39AF90DA0}"/>
              </a:ext>
            </a:extLst>
          </p:cNvPr>
          <p:cNvGrpSpPr/>
          <p:nvPr/>
        </p:nvGrpSpPr>
        <p:grpSpPr>
          <a:xfrm>
            <a:off x="2307169" y="0"/>
            <a:ext cx="7577662" cy="2358240"/>
            <a:chOff x="1477108" y="131742"/>
            <a:chExt cx="9073661" cy="2823809"/>
          </a:xfrm>
        </p:grpSpPr>
        <p:pic>
          <p:nvPicPr>
            <p:cNvPr id="12" name="Google Shape;959;g6ffd85e882_0_397" descr="Logo for Great ShakeOut Earthquake Drills:  The word &quot;Shake&quot; is above the word &quot;Out&quot; with the h and O split by a diagonal line representing an earthquake fault">
              <a:extLst>
                <a:ext uri="{FF2B5EF4-FFF2-40B4-BE49-F238E27FC236}">
                  <a16:creationId xmlns:a16="http://schemas.microsoft.com/office/drawing/2014/main" id="{DBCAB4A1-F533-1A46-B11F-D0B1A126F0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7108" y="131742"/>
              <a:ext cx="2823809" cy="2823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5D859A8D-644F-DF42-BC86-B442E82517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42004" y="542319"/>
              <a:ext cx="6008765" cy="157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6" tIns="45658" rIns="91316" bIns="45658"/>
            <a:lstStyle>
              <a:lvl1pPr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</a:pP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Great ShakeOut</a:t>
              </a:r>
              <a:b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</a:b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Earthquake Drills</a:t>
              </a:r>
              <a:endParaRPr lang="en-US" sz="20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</a:t>
            </a:r>
            <a:r>
              <a:rPr lang="en-US" sz="2000" b="1" u="sng" dirty="0">
                <a:solidFill>
                  <a:srgbClr val="0E4782"/>
                </a:solidFill>
              </a:rPr>
              <a:t>wired</a:t>
            </a:r>
            <a:r>
              <a:rPr lang="en-US" sz="2000" b="1" dirty="0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Learn more: </a:t>
            </a:r>
            <a:r>
              <a:rPr lang="en-US" b="1" u="sng" dirty="0">
                <a:solidFill>
                  <a:srgbClr val="0E4782"/>
                </a:solidFill>
                <a:hlinkClick r:id="rId3"/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u="sng" dirty="0">
                <a:solidFill>
                  <a:srgbClr val="0E4782"/>
                </a:solidFill>
                <a:hlinkClick r:id="rId4"/>
              </a:rPr>
              <a:t>EarthquakeCountry.org/sevensteps</a:t>
            </a: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911849" y="1175422"/>
            <a:ext cx="60960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</a:p>
          <a:p>
            <a:endParaRPr lang="en-US" sz="2200" dirty="0">
              <a:solidFill>
                <a:srgbClr val="0E4782"/>
              </a:solidFill>
              <a:ea typeface="Arial"/>
              <a:cs typeface="Arial"/>
              <a:sym typeface="Arial"/>
            </a:endParaRPr>
          </a:p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  <a:b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ShakeOut.org/resources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 and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ShakeOut.org/schools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 for materials and activities for use before your drill.</a:t>
            </a:r>
          </a:p>
          <a:p>
            <a:pPr lvl="0"/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5"/>
              </a:rPr>
              <a:t>EarthquakeCountry.org/step5</a:t>
            </a: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2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distance learning,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school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11206</TotalTime>
  <Words>1519</Words>
  <Application>Microsoft Macintosh PowerPoint</Application>
  <PresentationFormat>Widescreen</PresentationFormat>
  <Paragraphs>165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Mountain Top</vt:lpstr>
      <vt:lpstr>PowerPoint Presentation</vt:lpstr>
      <vt:lpstr>Drill Leader Instructions: Content and Resources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Drill Instructions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Mark L. Benthien</cp:lastModifiedBy>
  <cp:revision>408</cp:revision>
  <cp:lastPrinted>2020-06-17T16:30:27Z</cp:lastPrinted>
  <dcterms:created xsi:type="dcterms:W3CDTF">2020-04-20T22:54:42Z</dcterms:created>
  <dcterms:modified xsi:type="dcterms:W3CDTF">2020-12-09T00:09:46Z</dcterms:modified>
  <cp:category/>
</cp:coreProperties>
</file>