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sldIdLst>
    <p:sldId id="1861" r:id="rId2"/>
    <p:sldId id="2155" r:id="rId3"/>
    <p:sldId id="334" r:id="rId4"/>
    <p:sldId id="2156" r:id="rId5"/>
    <p:sldId id="2139" r:id="rId6"/>
    <p:sldId id="2157" r:id="rId7"/>
    <p:sldId id="2142" r:id="rId8"/>
    <p:sldId id="2158" r:id="rId9"/>
    <p:sldId id="2128" r:id="rId10"/>
    <p:sldId id="2159" r:id="rId11"/>
    <p:sldId id="2147" r:id="rId12"/>
    <p:sldId id="2160" r:id="rId13"/>
    <p:sldId id="2140" r:id="rId14"/>
    <p:sldId id="2161" r:id="rId15"/>
    <p:sldId id="2127" r:id="rId16"/>
    <p:sldId id="2162" r:id="rId17"/>
    <p:sldId id="2163" r:id="rId18"/>
    <p:sldId id="2154" r:id="rId19"/>
    <p:sldId id="2149" r:id="rId20"/>
    <p:sldId id="2164" r:id="rId21"/>
    <p:sldId id="2153" r:id="rId22"/>
    <p:sldId id="2165" r:id="rId23"/>
    <p:sldId id="1666" r:id="rId24"/>
    <p:sldId id="2166" r:id="rId25"/>
    <p:sldId id="2141" r:id="rId26"/>
    <p:sldId id="2167" r:id="rId27"/>
    <p:sldId id="1667" r:id="rId28"/>
    <p:sldId id="2168" r:id="rId29"/>
    <p:sldId id="2148" r:id="rId30"/>
    <p:sldId id="2169" r:id="rId31"/>
    <p:sldId id="2152" r:id="rId32"/>
    <p:sldId id="2170" r:id="rId33"/>
    <p:sldId id="2136" r:id="rId34"/>
    <p:sldId id="2171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47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69" autoAdjust="0"/>
    <p:restoredTop sz="72109"/>
  </p:normalViewPr>
  <p:slideViewPr>
    <p:cSldViewPr snapToGrid="0">
      <p:cViewPr varScale="1">
        <p:scale>
          <a:sx n="86" d="100"/>
          <a:sy n="86" d="100"/>
        </p:scale>
        <p:origin x="2128" y="192"/>
      </p:cViewPr>
      <p:guideLst/>
    </p:cSldViewPr>
  </p:slideViewPr>
  <p:outlineViewPr>
    <p:cViewPr>
      <p:scale>
        <a:sx n="45" d="100"/>
        <a:sy n="45" d="100"/>
      </p:scale>
      <p:origin x="0" y="0"/>
    </p:cViewPr>
  </p:outlineViewPr>
  <p:notesTextViewPr>
    <p:cViewPr>
      <p:scale>
        <a:sx n="165" d="100"/>
        <a:sy n="165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917E72-8866-4E8E-8A06-04A252F7703E}" type="datetimeFigureOut">
              <a:rPr lang="en-US" smtClean="0"/>
              <a:t>10/18/21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80D0DE-F983-4046-8FFE-415AD226E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024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30275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30275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30275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30275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54D2209-1E89-8142-BC51-8714E66BFBB6}" type="slidenum">
              <a:rPr lang="en-US" sz="1200"/>
              <a:pPr eaLnBrk="1" hangingPunct="1"/>
              <a:t>1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4036712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531D7E-5BE2-8740-8F74-BAC3B491C4FA}" type="slidenum">
              <a:rPr lang="en-US"/>
              <a:pPr/>
              <a:t>10</a:t>
            </a:fld>
            <a:endParaRPr lang="en-US"/>
          </a:p>
        </p:txBody>
      </p:sp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</a:t>
            </a:r>
            <a:r>
              <a:rPr lang="en-US" dirty="0" err="1"/>
              <a:t>Diapositiva</a:t>
            </a:r>
            <a:r>
              <a:rPr lang="en-US" dirty="0"/>
              <a:t> </a:t>
            </a:r>
            <a:r>
              <a:rPr lang="en-US" dirty="0" err="1"/>
              <a:t>opcional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 err="1"/>
              <a:t>Líder</a:t>
            </a:r>
            <a:r>
              <a:rPr lang="en-US" dirty="0"/>
              <a:t> del </a:t>
            </a:r>
            <a:r>
              <a:rPr lang="en-US" dirty="0" err="1"/>
              <a:t>simulacro</a:t>
            </a:r>
            <a:r>
              <a:rPr lang="en-US" dirty="0"/>
              <a:t>: antes del </a:t>
            </a:r>
            <a:r>
              <a:rPr lang="en-US" dirty="0" err="1"/>
              <a:t>simulacro</a:t>
            </a:r>
            <a:r>
              <a:rPr lang="en-US" dirty="0"/>
              <a:t>, </a:t>
            </a:r>
            <a:r>
              <a:rPr lang="en-US" dirty="0" err="1"/>
              <a:t>puede</a:t>
            </a:r>
            <a:r>
              <a:rPr lang="en-US" dirty="0"/>
              <a:t> </a:t>
            </a:r>
            <a:r>
              <a:rPr lang="en-US" dirty="0" err="1"/>
              <a:t>hacer</a:t>
            </a:r>
            <a:r>
              <a:rPr lang="en-US" dirty="0"/>
              <a:t> </a:t>
            </a:r>
            <a:r>
              <a:rPr lang="en-US" dirty="0" err="1"/>
              <a:t>estas</a:t>
            </a:r>
            <a:r>
              <a:rPr lang="en-US" dirty="0"/>
              <a:t> </a:t>
            </a:r>
            <a:r>
              <a:rPr lang="en-US" dirty="0" err="1"/>
              <a:t>preguntas</a:t>
            </a:r>
            <a:r>
              <a:rPr lang="en-US" dirty="0"/>
              <a:t> </a:t>
            </a:r>
            <a:r>
              <a:rPr lang="en-US" dirty="0" err="1"/>
              <a:t>básicas</a:t>
            </a:r>
            <a:r>
              <a:rPr lang="en-US" dirty="0"/>
              <a:t> </a:t>
            </a:r>
            <a:r>
              <a:rPr lang="en-US" dirty="0" err="1"/>
              <a:t>sobre</a:t>
            </a:r>
            <a:r>
              <a:rPr lang="en-US" dirty="0"/>
              <a:t> la </a:t>
            </a:r>
            <a:r>
              <a:rPr lang="en-US" dirty="0" err="1"/>
              <a:t>experiencia</a:t>
            </a:r>
            <a:r>
              <a:rPr lang="en-US" dirty="0"/>
              <a:t> y la </a:t>
            </a:r>
            <a:r>
              <a:rPr lang="en-US" dirty="0" err="1"/>
              <a:t>preparación</a:t>
            </a:r>
            <a:r>
              <a:rPr lang="en-US" dirty="0"/>
              <a:t> ante un </a:t>
            </a:r>
            <a:r>
              <a:rPr lang="en-US" dirty="0" err="1"/>
              <a:t>terremoto</a:t>
            </a:r>
            <a:r>
              <a:rPr lang="en-US" dirty="0"/>
              <a:t> (o </a:t>
            </a:r>
            <a:r>
              <a:rPr lang="en-US" dirty="0" err="1"/>
              <a:t>agrege</a:t>
            </a:r>
            <a:r>
              <a:rPr lang="en-US" dirty="0"/>
              <a:t> las </a:t>
            </a:r>
            <a:r>
              <a:rPr lang="en-US" dirty="0" err="1"/>
              <a:t>suyas</a:t>
            </a:r>
            <a:r>
              <a:rPr lang="en-US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6063972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531D7E-5BE2-8740-8F74-BAC3B491C4FA}" type="slidenum">
              <a:rPr lang="en-US"/>
              <a:pPr/>
              <a:t>11</a:t>
            </a:fld>
            <a:endParaRPr lang="en-US"/>
          </a:p>
        </p:txBody>
      </p:sp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(Optional slide)</a:t>
            </a:r>
            <a:br>
              <a:rPr lang="en-US"/>
            </a:br>
            <a:br>
              <a:rPr lang="en-US"/>
            </a:br>
            <a:r>
              <a:rPr lang="en-US"/>
              <a:t>Earthquakes happen all over the world, but especially along edges of the Earth’s tectonic plates (such as the West Coast of North America).</a:t>
            </a:r>
          </a:p>
        </p:txBody>
      </p:sp>
    </p:spTree>
    <p:extLst>
      <p:ext uri="{BB962C8B-B14F-4D97-AF65-F5344CB8AC3E}">
        <p14:creationId xmlns:p14="http://schemas.microsoft.com/office/powerpoint/2010/main" val="5417950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531D7E-5BE2-8740-8F74-BAC3B491C4FA}" type="slidenum">
              <a:rPr lang="en-US"/>
              <a:pPr/>
              <a:t>12</a:t>
            </a:fld>
            <a:endParaRPr lang="en-US"/>
          </a:p>
        </p:txBody>
      </p:sp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</a:t>
            </a:r>
            <a:r>
              <a:rPr lang="en-US" dirty="0" err="1"/>
              <a:t>Diapositiva</a:t>
            </a:r>
            <a:r>
              <a:rPr lang="en-US" dirty="0"/>
              <a:t> </a:t>
            </a:r>
            <a:r>
              <a:rPr lang="en-US" dirty="0" err="1"/>
              <a:t>opcional</a:t>
            </a:r>
            <a:r>
              <a:rPr lang="en-US" dirty="0"/>
              <a:t>) </a:t>
            </a:r>
          </a:p>
          <a:p>
            <a:r>
              <a:rPr lang="en-US" dirty="0"/>
              <a:t>Los </a:t>
            </a:r>
            <a:r>
              <a:rPr lang="en-US" dirty="0" err="1"/>
              <a:t>terremotos</a:t>
            </a:r>
            <a:r>
              <a:rPr lang="en-US" dirty="0"/>
              <a:t> </a:t>
            </a:r>
            <a:r>
              <a:rPr lang="en-US" dirty="0" err="1"/>
              <a:t>ocurren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todo</a:t>
            </a:r>
            <a:r>
              <a:rPr lang="en-US" dirty="0"/>
              <a:t> el </a:t>
            </a:r>
            <a:r>
              <a:rPr lang="en-US" dirty="0" err="1"/>
              <a:t>mundo</a:t>
            </a:r>
            <a:r>
              <a:rPr lang="en-US" dirty="0"/>
              <a:t>, </a:t>
            </a:r>
            <a:r>
              <a:rPr lang="en-US" dirty="0" err="1"/>
              <a:t>pero</a:t>
            </a:r>
            <a:r>
              <a:rPr lang="en-US" dirty="0"/>
              <a:t> </a:t>
            </a:r>
            <a:r>
              <a:rPr lang="en-US" dirty="0" err="1"/>
              <a:t>especialmente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los </a:t>
            </a:r>
            <a:r>
              <a:rPr lang="en-US" dirty="0" err="1"/>
              <a:t>bordes</a:t>
            </a:r>
            <a:r>
              <a:rPr lang="en-US" dirty="0"/>
              <a:t> de las </a:t>
            </a:r>
            <a:r>
              <a:rPr lang="en-US" dirty="0" err="1"/>
              <a:t>placas</a:t>
            </a:r>
            <a:r>
              <a:rPr lang="en-US" dirty="0"/>
              <a:t> </a:t>
            </a:r>
            <a:r>
              <a:rPr lang="en-US" dirty="0" err="1"/>
              <a:t>tectónicas</a:t>
            </a:r>
            <a:r>
              <a:rPr lang="en-US" dirty="0"/>
              <a:t> de la Tierra (</a:t>
            </a:r>
            <a:r>
              <a:rPr lang="en-US" dirty="0" err="1"/>
              <a:t>como</a:t>
            </a:r>
            <a:r>
              <a:rPr lang="en-US" dirty="0"/>
              <a:t> la costa Oeste de América del Norte).</a:t>
            </a:r>
          </a:p>
        </p:txBody>
      </p:sp>
    </p:spTree>
    <p:extLst>
      <p:ext uri="{BB962C8B-B14F-4D97-AF65-F5344CB8AC3E}">
        <p14:creationId xmlns:p14="http://schemas.microsoft.com/office/powerpoint/2010/main" val="6637199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531D7E-5BE2-8740-8F74-BAC3B491C4FA}" type="slidenum">
              <a:rPr lang="en-US"/>
              <a:pPr/>
              <a:t>13</a:t>
            </a:fld>
            <a:endParaRPr lang="en-US"/>
          </a:p>
        </p:txBody>
      </p:sp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(Optional slide)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The U.S. Geological Survey estimates that shaking intensity and frequency is highest in:</a:t>
            </a:r>
          </a:p>
          <a:p>
            <a:r>
              <a:rPr lang="en-US" dirty="0"/>
              <a:t>    California, Oregon, Washington, Alaska, Hawaii, the Central U.S., and South Carolina. </a:t>
            </a:r>
          </a:p>
          <a:p>
            <a:endParaRPr lang="en-US" dirty="0"/>
          </a:p>
          <a:p>
            <a:r>
              <a:rPr lang="en-US" dirty="0"/>
              <a:t>However every state can have earthquakes or feel shaking caused by earthquakes in other states.  </a:t>
            </a:r>
          </a:p>
          <a:p>
            <a:endParaRPr lang="en-US" dirty="0"/>
          </a:p>
          <a:p>
            <a:r>
              <a:rPr lang="en-US" dirty="0"/>
              <a:t>It’s important to know how to be safe where we live, but also where we may travel and experience earthquakes.</a:t>
            </a:r>
          </a:p>
        </p:txBody>
      </p:sp>
    </p:spTree>
    <p:extLst>
      <p:ext uri="{BB962C8B-B14F-4D97-AF65-F5344CB8AC3E}">
        <p14:creationId xmlns:p14="http://schemas.microsoft.com/office/powerpoint/2010/main" val="10696467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531D7E-5BE2-8740-8F74-BAC3B491C4FA}" type="slidenum">
              <a:rPr lang="en-US"/>
              <a:pPr/>
              <a:t>14</a:t>
            </a:fld>
            <a:endParaRPr lang="en-US"/>
          </a:p>
        </p:txBody>
      </p:sp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</a:t>
            </a:r>
            <a:r>
              <a:rPr lang="en-US" dirty="0" err="1"/>
              <a:t>Diapositiva</a:t>
            </a:r>
            <a:r>
              <a:rPr lang="en-US" dirty="0"/>
              <a:t> </a:t>
            </a:r>
            <a:r>
              <a:rPr lang="en-US" dirty="0" err="1"/>
              <a:t>opcional</a:t>
            </a:r>
            <a:r>
              <a:rPr lang="en-US" dirty="0"/>
              <a:t>) </a:t>
            </a:r>
          </a:p>
          <a:p>
            <a:endParaRPr lang="en-US" dirty="0"/>
          </a:p>
          <a:p>
            <a:r>
              <a:rPr lang="en-US" dirty="0"/>
              <a:t>El </a:t>
            </a:r>
            <a:r>
              <a:rPr lang="en-US" dirty="0" err="1"/>
              <a:t>Servicio</a:t>
            </a:r>
            <a:r>
              <a:rPr lang="en-US" dirty="0"/>
              <a:t> </a:t>
            </a:r>
            <a:r>
              <a:rPr lang="en-US" dirty="0" err="1"/>
              <a:t>Geológico</a:t>
            </a:r>
            <a:r>
              <a:rPr lang="en-US" dirty="0"/>
              <a:t> de EE. UU. </a:t>
            </a:r>
            <a:r>
              <a:rPr lang="en-US" dirty="0" err="1"/>
              <a:t>estima</a:t>
            </a:r>
            <a:r>
              <a:rPr lang="en-US" dirty="0"/>
              <a:t> que la </a:t>
            </a:r>
            <a:r>
              <a:rPr lang="en-US" dirty="0" err="1"/>
              <a:t>intensidad</a:t>
            </a:r>
            <a:r>
              <a:rPr lang="en-US" dirty="0"/>
              <a:t> y la </a:t>
            </a:r>
            <a:r>
              <a:rPr lang="en-US" dirty="0" err="1"/>
              <a:t>frecuencia</a:t>
            </a:r>
            <a:r>
              <a:rPr lang="en-US" dirty="0"/>
              <a:t> de los </a:t>
            </a:r>
            <a:r>
              <a:rPr lang="en-US" dirty="0" err="1"/>
              <a:t>temblores</a:t>
            </a:r>
            <a:r>
              <a:rPr lang="en-US" dirty="0"/>
              <a:t> son </a:t>
            </a:r>
            <a:r>
              <a:rPr lang="en-US" dirty="0" err="1"/>
              <a:t>más</a:t>
            </a:r>
            <a:r>
              <a:rPr lang="en-US" dirty="0"/>
              <a:t> </a:t>
            </a:r>
            <a:r>
              <a:rPr lang="en-US" dirty="0" err="1"/>
              <a:t>altas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:</a:t>
            </a:r>
          </a:p>
          <a:p>
            <a:r>
              <a:rPr lang="en-US" dirty="0"/>
              <a:t>     California, </a:t>
            </a:r>
            <a:r>
              <a:rPr lang="en-US" dirty="0" err="1"/>
              <a:t>Oregón</a:t>
            </a:r>
            <a:r>
              <a:rPr lang="en-US" dirty="0"/>
              <a:t>, Washington, Alaska, </a:t>
            </a:r>
            <a:r>
              <a:rPr lang="en-US" dirty="0" err="1"/>
              <a:t>Hawái</a:t>
            </a:r>
            <a:r>
              <a:rPr lang="en-US" dirty="0"/>
              <a:t>, el </a:t>
            </a:r>
            <a:r>
              <a:rPr lang="en-US" dirty="0" err="1"/>
              <a:t>centro</a:t>
            </a:r>
            <a:r>
              <a:rPr lang="en-US" dirty="0"/>
              <a:t> de EE. UU. Y Carolina del Sur.</a:t>
            </a:r>
          </a:p>
          <a:p>
            <a:endParaRPr lang="en-US" dirty="0"/>
          </a:p>
          <a:p>
            <a:r>
              <a:rPr lang="en-US" dirty="0"/>
              <a:t>Sin embargo, </a:t>
            </a:r>
            <a:r>
              <a:rPr lang="en-US" dirty="0" err="1"/>
              <a:t>todos</a:t>
            </a:r>
            <a:r>
              <a:rPr lang="en-US" dirty="0"/>
              <a:t> los </a:t>
            </a:r>
            <a:r>
              <a:rPr lang="en-US" dirty="0" err="1"/>
              <a:t>estados</a:t>
            </a:r>
            <a:r>
              <a:rPr lang="en-US" dirty="0"/>
              <a:t> </a:t>
            </a:r>
            <a:r>
              <a:rPr lang="en-US" dirty="0" err="1"/>
              <a:t>pueden</a:t>
            </a:r>
            <a:r>
              <a:rPr lang="en-US" dirty="0"/>
              <a:t> </a:t>
            </a:r>
            <a:r>
              <a:rPr lang="en-US" dirty="0" err="1"/>
              <a:t>tener</a:t>
            </a:r>
            <a:r>
              <a:rPr lang="en-US" dirty="0"/>
              <a:t> </a:t>
            </a:r>
            <a:r>
              <a:rPr lang="en-US" dirty="0" err="1"/>
              <a:t>terremotos</a:t>
            </a:r>
            <a:r>
              <a:rPr lang="en-US" dirty="0"/>
              <a:t> o </a:t>
            </a:r>
            <a:r>
              <a:rPr lang="en-US" dirty="0" err="1"/>
              <a:t>sentir</a:t>
            </a:r>
            <a:r>
              <a:rPr lang="en-US" dirty="0"/>
              <a:t> </a:t>
            </a:r>
            <a:r>
              <a:rPr lang="en-US" dirty="0" err="1"/>
              <a:t>temblores</a:t>
            </a:r>
            <a:r>
              <a:rPr lang="en-US" dirty="0"/>
              <a:t> </a:t>
            </a:r>
            <a:r>
              <a:rPr lang="en-US" dirty="0" err="1"/>
              <a:t>causados</a:t>
            </a:r>
            <a:r>
              <a:rPr lang="en-US" dirty="0"/>
              <a:t> por </a:t>
            </a:r>
            <a:r>
              <a:rPr lang="en-US" dirty="0" err="1"/>
              <a:t>terremotos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otros</a:t>
            </a:r>
            <a:r>
              <a:rPr lang="en-US" dirty="0"/>
              <a:t> </a:t>
            </a:r>
            <a:r>
              <a:rPr lang="en-US" dirty="0" err="1"/>
              <a:t>estados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Es </a:t>
            </a:r>
            <a:r>
              <a:rPr lang="en-US" dirty="0" err="1"/>
              <a:t>importante</a:t>
            </a:r>
            <a:r>
              <a:rPr lang="en-US" dirty="0"/>
              <a:t> saber </a:t>
            </a:r>
            <a:r>
              <a:rPr lang="en-US" dirty="0" err="1"/>
              <a:t>cómo</a:t>
            </a:r>
            <a:r>
              <a:rPr lang="en-US" dirty="0"/>
              <a:t> </a:t>
            </a:r>
            <a:r>
              <a:rPr lang="en-US" dirty="0" err="1"/>
              <a:t>estar</a:t>
            </a:r>
            <a:r>
              <a:rPr lang="en-US" dirty="0"/>
              <a:t> </a:t>
            </a:r>
            <a:r>
              <a:rPr lang="en-US" dirty="0" err="1"/>
              <a:t>seguros</a:t>
            </a:r>
            <a:r>
              <a:rPr lang="en-US" dirty="0"/>
              <a:t> </a:t>
            </a:r>
            <a:r>
              <a:rPr lang="en-US" dirty="0" err="1"/>
              <a:t>donde</a:t>
            </a:r>
            <a:r>
              <a:rPr lang="en-US" dirty="0"/>
              <a:t> </a:t>
            </a:r>
            <a:r>
              <a:rPr lang="en-US" dirty="0" err="1"/>
              <a:t>vivimos</a:t>
            </a:r>
            <a:r>
              <a:rPr lang="en-US" dirty="0"/>
              <a:t>, </a:t>
            </a:r>
            <a:r>
              <a:rPr lang="en-US" dirty="0" err="1"/>
              <a:t>pero</a:t>
            </a:r>
            <a:r>
              <a:rPr lang="en-US" dirty="0"/>
              <a:t> </a:t>
            </a:r>
            <a:r>
              <a:rPr lang="en-US" dirty="0" err="1"/>
              <a:t>también</a:t>
            </a:r>
            <a:r>
              <a:rPr lang="en-US" dirty="0"/>
              <a:t> </a:t>
            </a:r>
            <a:r>
              <a:rPr lang="en-US" dirty="0" err="1"/>
              <a:t>donde</a:t>
            </a:r>
            <a:r>
              <a:rPr lang="en-US" dirty="0"/>
              <a:t> </a:t>
            </a:r>
            <a:r>
              <a:rPr lang="en-US" dirty="0" err="1"/>
              <a:t>podemos</a:t>
            </a:r>
            <a:r>
              <a:rPr lang="en-US" dirty="0"/>
              <a:t> </a:t>
            </a:r>
            <a:r>
              <a:rPr lang="en-US" dirty="0" err="1"/>
              <a:t>viajar</a:t>
            </a:r>
            <a:r>
              <a:rPr lang="en-US" dirty="0"/>
              <a:t> y </a:t>
            </a:r>
            <a:r>
              <a:rPr lang="en-US" dirty="0" err="1"/>
              <a:t>experimentar</a:t>
            </a:r>
            <a:r>
              <a:rPr lang="en-US" dirty="0"/>
              <a:t> </a:t>
            </a:r>
            <a:r>
              <a:rPr lang="en-US" dirty="0" err="1"/>
              <a:t>terremotos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773000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Drill leader:  </a:t>
            </a:r>
            <a:r>
              <a:rPr lang="en-US"/>
              <a:t>Visit </a:t>
            </a:r>
            <a:r>
              <a:rPr lang="en-US" u="sng"/>
              <a:t>www.ShakeOut.org </a:t>
            </a:r>
            <a:r>
              <a:rPr lang="en-US"/>
              <a:t>to see the current number of participants in your area, for the entire U.S., and worldwide.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0D0DE-F983-4046-8FFE-415AD226EC5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1465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Líder</a:t>
            </a:r>
            <a:r>
              <a:rPr lang="en-US" b="1" dirty="0"/>
              <a:t> del </a:t>
            </a:r>
            <a:r>
              <a:rPr lang="en-US" b="1" dirty="0" err="1"/>
              <a:t>simulacro</a:t>
            </a:r>
            <a:r>
              <a:rPr lang="en-US" b="1" dirty="0"/>
              <a:t>: </a:t>
            </a:r>
            <a:r>
              <a:rPr lang="en-US" b="0" dirty="0" err="1"/>
              <a:t>visite</a:t>
            </a:r>
            <a:r>
              <a:rPr lang="en-US" b="0" dirty="0"/>
              <a:t> </a:t>
            </a:r>
            <a:r>
              <a:rPr lang="en-US" b="0" dirty="0" err="1"/>
              <a:t>www.ShakeOut.org</a:t>
            </a:r>
            <a:r>
              <a:rPr lang="en-US" b="0" dirty="0"/>
              <a:t> para </a:t>
            </a:r>
            <a:r>
              <a:rPr lang="en-US" b="0" dirty="0" err="1"/>
              <a:t>ver</a:t>
            </a:r>
            <a:r>
              <a:rPr lang="en-US" b="0" dirty="0"/>
              <a:t> el </a:t>
            </a:r>
            <a:r>
              <a:rPr lang="en-US" b="0" dirty="0" err="1"/>
              <a:t>número</a:t>
            </a:r>
            <a:r>
              <a:rPr lang="en-US" b="0" dirty="0"/>
              <a:t> actual de </a:t>
            </a:r>
            <a:r>
              <a:rPr lang="en-US" b="0" dirty="0" err="1"/>
              <a:t>participantes</a:t>
            </a:r>
            <a:r>
              <a:rPr lang="en-US" b="0" dirty="0"/>
              <a:t> </a:t>
            </a:r>
            <a:r>
              <a:rPr lang="en-US" b="0" dirty="0" err="1"/>
              <a:t>en</a:t>
            </a:r>
            <a:r>
              <a:rPr lang="en-US" b="0" dirty="0"/>
              <a:t> </a:t>
            </a:r>
            <a:r>
              <a:rPr lang="en-US" b="0" dirty="0" err="1"/>
              <a:t>su</a:t>
            </a:r>
            <a:r>
              <a:rPr lang="en-US" b="0" dirty="0"/>
              <a:t> </a:t>
            </a:r>
            <a:r>
              <a:rPr lang="en-US" b="0" dirty="0" err="1"/>
              <a:t>área</a:t>
            </a:r>
            <a:r>
              <a:rPr lang="en-US" b="0" dirty="0"/>
              <a:t>, para </a:t>
            </a:r>
            <a:r>
              <a:rPr lang="en-US" b="0" dirty="0" err="1"/>
              <a:t>todo</a:t>
            </a:r>
            <a:r>
              <a:rPr lang="en-US" b="0" dirty="0"/>
              <a:t> </a:t>
            </a:r>
            <a:r>
              <a:rPr lang="en-US" b="0" dirty="0" err="1"/>
              <a:t>Estados</a:t>
            </a:r>
            <a:r>
              <a:rPr lang="en-US" b="0" dirty="0"/>
              <a:t> Unidos y </a:t>
            </a:r>
            <a:r>
              <a:rPr lang="en-US" b="0" dirty="0" err="1"/>
              <a:t>en</a:t>
            </a:r>
            <a:r>
              <a:rPr lang="en-US" b="0" dirty="0"/>
              <a:t> </a:t>
            </a:r>
            <a:r>
              <a:rPr lang="en-US" b="0" dirty="0" err="1"/>
              <a:t>todo</a:t>
            </a:r>
            <a:r>
              <a:rPr lang="en-US" b="0" dirty="0"/>
              <a:t> el </a:t>
            </a:r>
            <a:r>
              <a:rPr lang="en-US" b="0" dirty="0" err="1"/>
              <a:t>mundo</a:t>
            </a:r>
            <a:r>
              <a:rPr lang="en-US" b="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0D0DE-F983-4046-8FFE-415AD226EC5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1894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Drill leader:  </a:t>
            </a:r>
            <a:r>
              <a:rPr lang="en-US"/>
              <a:t>Public earthquake alerts are now available in California; in 2021 they will be available in Oregon and Washington too. </a:t>
            </a:r>
          </a:p>
          <a:p>
            <a:endParaRPr lang="en-US"/>
          </a:p>
          <a:p>
            <a:r>
              <a:rPr lang="en-US"/>
              <a:t>Learn more at </a:t>
            </a:r>
            <a:r>
              <a:rPr lang="en-US" u="sng" err="1"/>
              <a:t>ShakeAlert.org</a:t>
            </a:r>
            <a:r>
              <a:rPr lang="en-US" u="sng"/>
              <a:t> </a:t>
            </a:r>
            <a:r>
              <a:rPr lang="en-US"/>
              <a:t>(entire West Coast) and </a:t>
            </a:r>
            <a:r>
              <a:rPr lang="en-US" u="sng" err="1"/>
              <a:t>Earthquake.ca.gov</a:t>
            </a:r>
            <a:r>
              <a:rPr lang="en-US"/>
              <a:t> (Earthquake Warning California)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0D0DE-F983-4046-8FFE-415AD226EC5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9710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 err="1"/>
              <a:t>Líder</a:t>
            </a:r>
            <a:r>
              <a:rPr lang="en-US" b="0" dirty="0"/>
              <a:t> del </a:t>
            </a:r>
            <a:r>
              <a:rPr lang="en-US" b="0" dirty="0" err="1"/>
              <a:t>simulacro</a:t>
            </a:r>
            <a:r>
              <a:rPr lang="en-US" b="0" dirty="0"/>
              <a:t>: Las </a:t>
            </a:r>
            <a:r>
              <a:rPr lang="en-US" b="0" dirty="0" err="1"/>
              <a:t>alertas</a:t>
            </a:r>
            <a:r>
              <a:rPr lang="en-US" b="0" dirty="0"/>
              <a:t> </a:t>
            </a:r>
            <a:r>
              <a:rPr lang="en-US" b="0" dirty="0" err="1"/>
              <a:t>públicas</a:t>
            </a:r>
            <a:r>
              <a:rPr lang="en-US" b="0" dirty="0"/>
              <a:t> de </a:t>
            </a:r>
            <a:r>
              <a:rPr lang="en-US" b="0" dirty="0" err="1"/>
              <a:t>terremotos</a:t>
            </a:r>
            <a:r>
              <a:rPr lang="en-US" b="0" dirty="0"/>
              <a:t> </a:t>
            </a:r>
            <a:r>
              <a:rPr lang="en-US" b="0" dirty="0" err="1"/>
              <a:t>ahora</a:t>
            </a:r>
            <a:r>
              <a:rPr lang="en-US" b="0" dirty="0"/>
              <a:t> </a:t>
            </a:r>
            <a:r>
              <a:rPr lang="en-US" b="0" dirty="0" err="1"/>
              <a:t>están</a:t>
            </a:r>
            <a:r>
              <a:rPr lang="en-US" b="0" dirty="0"/>
              <a:t> </a:t>
            </a:r>
            <a:r>
              <a:rPr lang="en-US" b="0" dirty="0" err="1"/>
              <a:t>disponibles</a:t>
            </a:r>
            <a:r>
              <a:rPr lang="en-US" b="0" dirty="0"/>
              <a:t> </a:t>
            </a:r>
            <a:r>
              <a:rPr lang="en-US" b="0" dirty="0" err="1"/>
              <a:t>en</a:t>
            </a:r>
            <a:r>
              <a:rPr lang="en-US" b="0" dirty="0"/>
              <a:t> California; </a:t>
            </a:r>
            <a:r>
              <a:rPr lang="en-US" b="0" dirty="0" err="1"/>
              <a:t>en</a:t>
            </a:r>
            <a:r>
              <a:rPr lang="en-US" b="0" dirty="0"/>
              <a:t> 2021 </a:t>
            </a:r>
            <a:r>
              <a:rPr lang="en-US" b="0" dirty="0" err="1"/>
              <a:t>también</a:t>
            </a:r>
            <a:r>
              <a:rPr lang="en-US" b="0" dirty="0"/>
              <a:t> </a:t>
            </a:r>
            <a:r>
              <a:rPr lang="en-US" b="0" dirty="0" err="1"/>
              <a:t>estarán</a:t>
            </a:r>
            <a:r>
              <a:rPr lang="en-US" b="0" dirty="0"/>
              <a:t> </a:t>
            </a:r>
            <a:r>
              <a:rPr lang="en-US" b="0" dirty="0" err="1"/>
              <a:t>disponibles</a:t>
            </a:r>
            <a:r>
              <a:rPr lang="en-US" b="0" dirty="0"/>
              <a:t> </a:t>
            </a:r>
            <a:r>
              <a:rPr lang="en-US" b="0" dirty="0" err="1"/>
              <a:t>en</a:t>
            </a:r>
            <a:r>
              <a:rPr lang="en-US" b="0" dirty="0"/>
              <a:t> Oregon y Washington.</a:t>
            </a:r>
          </a:p>
          <a:p>
            <a:endParaRPr lang="en-US" b="0" dirty="0"/>
          </a:p>
          <a:p>
            <a:r>
              <a:rPr lang="en-US" b="0" dirty="0" err="1"/>
              <a:t>Obtenga</a:t>
            </a:r>
            <a:r>
              <a:rPr lang="en-US" b="0" dirty="0"/>
              <a:t> </a:t>
            </a:r>
            <a:r>
              <a:rPr lang="en-US" b="0" dirty="0" err="1"/>
              <a:t>más</a:t>
            </a:r>
            <a:r>
              <a:rPr lang="en-US" b="0" dirty="0"/>
              <a:t> </a:t>
            </a:r>
            <a:r>
              <a:rPr lang="en-US" b="0" dirty="0" err="1"/>
              <a:t>información</a:t>
            </a:r>
            <a:r>
              <a:rPr lang="en-US" b="0" dirty="0"/>
              <a:t> </a:t>
            </a:r>
            <a:r>
              <a:rPr lang="en-US" b="0" dirty="0" err="1"/>
              <a:t>en</a:t>
            </a:r>
            <a:r>
              <a:rPr lang="en-US" b="0" dirty="0"/>
              <a:t> </a:t>
            </a:r>
            <a:r>
              <a:rPr lang="en-US" b="0" dirty="0" err="1"/>
              <a:t>ShakeAlert.org</a:t>
            </a:r>
            <a:r>
              <a:rPr lang="en-US" b="0" dirty="0"/>
              <a:t> (</a:t>
            </a:r>
            <a:r>
              <a:rPr lang="en-US" b="0" dirty="0" err="1"/>
              <a:t>toda</a:t>
            </a:r>
            <a:r>
              <a:rPr lang="en-US" b="0" dirty="0"/>
              <a:t> la costa </a:t>
            </a:r>
            <a:r>
              <a:rPr lang="en-US" b="0" dirty="0" err="1"/>
              <a:t>oeste</a:t>
            </a:r>
            <a:r>
              <a:rPr lang="en-US" b="0" dirty="0"/>
              <a:t>) y </a:t>
            </a:r>
            <a:r>
              <a:rPr lang="en-US" b="0" dirty="0" err="1"/>
              <a:t>Earthquake.ca.gov</a:t>
            </a:r>
            <a:r>
              <a:rPr lang="en-US" b="0" dirty="0"/>
              <a:t> (Earthquake Warning California)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0D0DE-F983-4046-8FFE-415AD226EC5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7654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b="0">
              <a:solidFill>
                <a:schemeClr val="bg2"/>
              </a:solidFill>
            </a:endParaRPr>
          </a:p>
          <a:p>
            <a:r>
              <a:rPr lang="en-US" b="1"/>
              <a:t>Drill Leader:  </a:t>
            </a:r>
            <a:r>
              <a:rPr lang="en-US"/>
              <a:t>Read the text;  the next slide is if there is nothing to get under.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0D0DE-F983-4046-8FFE-415AD226EC5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2911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30275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30275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30275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30275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54D2209-1E89-8142-BC51-8714E66BFBB6}" type="slidenum">
              <a:rPr lang="en-US" sz="1200"/>
              <a:pPr eaLnBrk="1" hangingPunct="1"/>
              <a:t>2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1627019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dirty="0" err="1"/>
              <a:t>Líder</a:t>
            </a:r>
            <a:r>
              <a:rPr lang="en-US" sz="1400" b="0" dirty="0"/>
              <a:t> del </a:t>
            </a:r>
            <a:r>
              <a:rPr lang="en-US" sz="1400" b="0" dirty="0" err="1"/>
              <a:t>simulacro</a:t>
            </a:r>
            <a:r>
              <a:rPr lang="en-US" sz="1400" b="0" dirty="0"/>
              <a:t>: Lea el </a:t>
            </a:r>
            <a:r>
              <a:rPr lang="en-US" sz="1400" b="0" dirty="0" err="1"/>
              <a:t>texto</a:t>
            </a:r>
            <a:r>
              <a:rPr lang="en-US" sz="1400" b="0" dirty="0"/>
              <a:t>; la </a:t>
            </a:r>
            <a:r>
              <a:rPr lang="en-US" sz="1400" b="0" dirty="0" err="1"/>
              <a:t>siguiente</a:t>
            </a:r>
            <a:r>
              <a:rPr lang="en-US" sz="1400" b="0" dirty="0"/>
              <a:t> </a:t>
            </a:r>
            <a:r>
              <a:rPr lang="en-US" sz="1400" b="0" dirty="0" err="1"/>
              <a:t>diapositiva</a:t>
            </a:r>
            <a:r>
              <a:rPr lang="en-US" sz="1400" b="0" dirty="0"/>
              <a:t> es por </a:t>
            </a:r>
            <a:r>
              <a:rPr lang="en-US" sz="1400" b="0" dirty="0" err="1"/>
              <a:t>si</a:t>
            </a:r>
            <a:r>
              <a:rPr lang="en-US" sz="1400" b="0" dirty="0"/>
              <a:t> no hay nada </a:t>
            </a:r>
            <a:r>
              <a:rPr lang="en-US" sz="1400" b="0" dirty="0" err="1"/>
              <a:t>debajo</a:t>
            </a:r>
            <a:r>
              <a:rPr lang="en-US" sz="1400" b="0" dirty="0"/>
              <a:t> de lo </a:t>
            </a:r>
            <a:r>
              <a:rPr lang="en-US" sz="1400" b="0" dirty="0" err="1"/>
              <a:t>cual</a:t>
            </a:r>
            <a:r>
              <a:rPr lang="en-US" sz="1400" b="0" dirty="0"/>
              <a:t> </a:t>
            </a:r>
            <a:r>
              <a:rPr lang="en-US" sz="1400" b="0" dirty="0" err="1"/>
              <a:t>meterse</a:t>
            </a:r>
            <a:r>
              <a:rPr lang="en-US" sz="1400" b="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b="0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0D0DE-F983-4046-8FFE-415AD226EC5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1286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>
                <a:solidFill>
                  <a:schemeClr val="bg2"/>
                </a:solidFill>
              </a:rPr>
              <a:t>Drill leader: </a:t>
            </a:r>
            <a:r>
              <a:rPr lang="en-US" sz="1200" b="0">
                <a:solidFill>
                  <a:schemeClr val="bg2"/>
                </a:solidFill>
              </a:rPr>
              <a:t> The purpose of getting next to a wall is so objects that may fly or fall can only hit you from one side.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0D0DE-F983-4046-8FFE-415AD226EC5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8661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err="1">
                <a:solidFill>
                  <a:schemeClr val="bg2"/>
                </a:solidFill>
              </a:rPr>
              <a:t>Líder</a:t>
            </a:r>
            <a:r>
              <a:rPr lang="en-US" sz="1200" b="1" dirty="0">
                <a:solidFill>
                  <a:schemeClr val="bg2"/>
                </a:solidFill>
              </a:rPr>
              <a:t> del </a:t>
            </a:r>
            <a:r>
              <a:rPr lang="en-US" sz="1200" b="1" dirty="0" err="1">
                <a:solidFill>
                  <a:schemeClr val="bg2"/>
                </a:solidFill>
              </a:rPr>
              <a:t>simulacro</a:t>
            </a:r>
            <a:r>
              <a:rPr lang="en-US" sz="1200" b="1" dirty="0">
                <a:solidFill>
                  <a:schemeClr val="bg2"/>
                </a:solidFill>
              </a:rPr>
              <a:t>: </a:t>
            </a:r>
            <a:r>
              <a:rPr lang="en-US" sz="1200" b="0" dirty="0">
                <a:solidFill>
                  <a:schemeClr val="bg2"/>
                </a:solidFill>
              </a:rPr>
              <a:t>El </a:t>
            </a:r>
            <a:r>
              <a:rPr lang="en-US" sz="1200" b="0" dirty="0" err="1">
                <a:solidFill>
                  <a:schemeClr val="bg2"/>
                </a:solidFill>
              </a:rPr>
              <a:t>propósito</a:t>
            </a:r>
            <a:r>
              <a:rPr lang="en-US" sz="1200" b="0" dirty="0">
                <a:solidFill>
                  <a:schemeClr val="bg2"/>
                </a:solidFill>
              </a:rPr>
              <a:t> de </a:t>
            </a:r>
            <a:r>
              <a:rPr lang="en-US" sz="1200" b="0" dirty="0" err="1">
                <a:solidFill>
                  <a:schemeClr val="bg2"/>
                </a:solidFill>
              </a:rPr>
              <a:t>acercarse</a:t>
            </a:r>
            <a:r>
              <a:rPr lang="en-US" sz="1200" b="0" dirty="0">
                <a:solidFill>
                  <a:schemeClr val="bg2"/>
                </a:solidFill>
              </a:rPr>
              <a:t> a una pared es para que los </a:t>
            </a:r>
            <a:r>
              <a:rPr lang="en-US" sz="1200" b="0" dirty="0" err="1">
                <a:solidFill>
                  <a:schemeClr val="bg2"/>
                </a:solidFill>
              </a:rPr>
              <a:t>objetos</a:t>
            </a:r>
            <a:r>
              <a:rPr lang="en-US" sz="1200" b="0" dirty="0">
                <a:solidFill>
                  <a:schemeClr val="bg2"/>
                </a:solidFill>
              </a:rPr>
              <a:t> que </a:t>
            </a:r>
            <a:r>
              <a:rPr lang="en-US" sz="1200" b="0" dirty="0" err="1">
                <a:solidFill>
                  <a:schemeClr val="bg2"/>
                </a:solidFill>
              </a:rPr>
              <a:t>puedan</a:t>
            </a:r>
            <a:r>
              <a:rPr lang="en-US" sz="1200" b="0" dirty="0">
                <a:solidFill>
                  <a:schemeClr val="bg2"/>
                </a:solidFill>
              </a:rPr>
              <a:t> volar o </a:t>
            </a:r>
            <a:r>
              <a:rPr lang="en-US" sz="1200" b="0" dirty="0" err="1">
                <a:solidFill>
                  <a:schemeClr val="bg2"/>
                </a:solidFill>
              </a:rPr>
              <a:t>caer</a:t>
            </a:r>
            <a:r>
              <a:rPr lang="en-US" sz="1200" b="0" dirty="0">
                <a:solidFill>
                  <a:schemeClr val="bg2"/>
                </a:solidFill>
              </a:rPr>
              <a:t> solo </a:t>
            </a:r>
            <a:r>
              <a:rPr lang="en-US" sz="1200" b="0" dirty="0" err="1">
                <a:solidFill>
                  <a:schemeClr val="bg2"/>
                </a:solidFill>
              </a:rPr>
              <a:t>puedan</a:t>
            </a:r>
            <a:r>
              <a:rPr lang="en-US" sz="1200" b="0" dirty="0">
                <a:solidFill>
                  <a:schemeClr val="bg2"/>
                </a:solidFill>
              </a:rPr>
              <a:t> </a:t>
            </a:r>
            <a:r>
              <a:rPr lang="en-US" sz="1200" b="0" dirty="0" err="1">
                <a:solidFill>
                  <a:schemeClr val="bg2"/>
                </a:solidFill>
              </a:rPr>
              <a:t>golpearlo</a:t>
            </a:r>
            <a:r>
              <a:rPr lang="en-US" sz="1200" b="0" dirty="0">
                <a:solidFill>
                  <a:schemeClr val="bg2"/>
                </a:solidFill>
              </a:rPr>
              <a:t> por un </a:t>
            </a:r>
            <a:r>
              <a:rPr lang="en-US" sz="1200" b="0" dirty="0" err="1">
                <a:solidFill>
                  <a:schemeClr val="bg2"/>
                </a:solidFill>
              </a:rPr>
              <a:t>lado</a:t>
            </a:r>
            <a:r>
              <a:rPr lang="en-US" sz="1200" b="0" dirty="0">
                <a:solidFill>
                  <a:schemeClr val="bg2"/>
                </a:solidFill>
              </a:rPr>
              <a:t>.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0D0DE-F983-4046-8FFE-415AD226EC5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3935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/>
              <a:t>Drill leader:  </a:t>
            </a:r>
            <a:r>
              <a:rPr lang="en-US"/>
              <a:t>More guidance for people with disabilities or other access &amp; functional needs is at </a:t>
            </a:r>
            <a:r>
              <a:rPr lang="en-US" u="sng" err="1"/>
              <a:t>www.EarthquakeCountry.org</a:t>
            </a:r>
            <a:r>
              <a:rPr lang="en-US" u="sng"/>
              <a:t>/disability</a:t>
            </a:r>
          </a:p>
          <a:p>
            <a:endParaRPr lang="en-US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5283" indent="-29049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1974" indent="-23239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26763" indent="-23239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1553" indent="-23239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56342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1132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85921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50711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8E75C52-9C36-A74C-84BA-55E120A643C3}" type="slidenum">
              <a:rPr lang="en-US" sz="1200"/>
              <a:pPr/>
              <a:t>23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8894892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 dirty="0" err="1"/>
              <a:t>Líder</a:t>
            </a:r>
            <a:r>
              <a:rPr lang="en-US" b="1" dirty="0"/>
              <a:t> del </a:t>
            </a:r>
            <a:r>
              <a:rPr lang="en-US" b="1" dirty="0" err="1"/>
              <a:t>simulacro</a:t>
            </a:r>
            <a:r>
              <a:rPr lang="en-US" b="1" dirty="0"/>
              <a:t>: </a:t>
            </a:r>
            <a:r>
              <a:rPr lang="en-US" b="0" dirty="0"/>
              <a:t>Más </a:t>
            </a:r>
            <a:r>
              <a:rPr lang="en-US" b="0" dirty="0" err="1"/>
              <a:t>orientación</a:t>
            </a:r>
            <a:r>
              <a:rPr lang="en-US" b="0" dirty="0"/>
              <a:t> para personas con </a:t>
            </a:r>
            <a:r>
              <a:rPr lang="en-US" b="0" dirty="0" err="1"/>
              <a:t>discapacidades</a:t>
            </a:r>
            <a:r>
              <a:rPr lang="en-US" b="0" dirty="0"/>
              <a:t> u </a:t>
            </a:r>
            <a:r>
              <a:rPr lang="en-US" b="0" dirty="0" err="1"/>
              <a:t>otras</a:t>
            </a:r>
            <a:r>
              <a:rPr lang="en-US" b="0" dirty="0"/>
              <a:t> </a:t>
            </a:r>
            <a:r>
              <a:rPr lang="en-US" b="0" dirty="0" err="1"/>
              <a:t>necesidades</a:t>
            </a:r>
            <a:r>
              <a:rPr lang="en-US" b="0" dirty="0"/>
              <a:t> </a:t>
            </a:r>
            <a:r>
              <a:rPr lang="en-US" b="0" dirty="0" err="1"/>
              <a:t>funcionales</a:t>
            </a:r>
            <a:r>
              <a:rPr lang="en-US" b="0" dirty="0"/>
              <a:t> y de </a:t>
            </a:r>
            <a:r>
              <a:rPr lang="en-US" b="0" dirty="0" err="1"/>
              <a:t>acceso</a:t>
            </a:r>
            <a:r>
              <a:rPr lang="en-US" b="0" dirty="0"/>
              <a:t> se </a:t>
            </a:r>
            <a:r>
              <a:rPr lang="en-US" b="0" dirty="0" err="1"/>
              <a:t>encuentra</a:t>
            </a:r>
            <a:r>
              <a:rPr lang="en-US" b="0" dirty="0"/>
              <a:t> </a:t>
            </a:r>
            <a:r>
              <a:rPr lang="en-US" b="0" dirty="0" err="1"/>
              <a:t>en</a:t>
            </a:r>
            <a:r>
              <a:rPr lang="en-US" b="0" dirty="0"/>
              <a:t> </a:t>
            </a:r>
            <a:r>
              <a:rPr lang="en-US" b="0" dirty="0" err="1"/>
              <a:t>www.EarthquakeCountry.org</a:t>
            </a:r>
            <a:r>
              <a:rPr lang="en-US" b="0" dirty="0"/>
              <a:t>/disability</a:t>
            </a: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5283" indent="-29049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1974" indent="-23239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26763" indent="-23239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1553" indent="-23239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56342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1132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85921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50711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8E75C52-9C36-A74C-84BA-55E120A643C3}" type="slidenum">
              <a:rPr lang="en-US" sz="1200"/>
              <a:pPr/>
              <a:t>24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6296968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g6ffd85e882_0_3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5325"/>
            <a:ext cx="6181725" cy="3476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54" name="Google Shape;954;g6ffd85e882_0_397:notes"/>
          <p:cNvSpPr txBox="1">
            <a:spLocks noGrp="1"/>
          </p:cNvSpPr>
          <p:nvPr>
            <p:ph type="body" idx="1"/>
          </p:nvPr>
        </p:nvSpPr>
        <p:spPr>
          <a:xfrm>
            <a:off x="700088" y="4403725"/>
            <a:ext cx="5597400" cy="41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Drill leader: </a:t>
            </a:r>
            <a:r>
              <a:rPr lang="en-US" sz="1200">
                <a:solidFill>
                  <a:srgbClr val="424242"/>
                </a:solidFill>
                <a:latin typeface="Arial"/>
              </a:rPr>
              <a:t>The reason to remove wired headphones is so that computers or tablets are not pulled down when participants drop to the floor.</a:t>
            </a:r>
            <a:endParaRPr/>
          </a:p>
        </p:txBody>
      </p:sp>
      <p:sp>
        <p:nvSpPr>
          <p:cNvPr id="955" name="Google Shape;955;g6ffd85e882_0_397:notes"/>
          <p:cNvSpPr txBox="1">
            <a:spLocks noGrp="1"/>
          </p:cNvSpPr>
          <p:nvPr>
            <p:ph type="sldNum" idx="12"/>
          </p:nvPr>
        </p:nvSpPr>
        <p:spPr>
          <a:xfrm>
            <a:off x="3963988" y="8805863"/>
            <a:ext cx="30321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25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52497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g6ffd85e882_0_3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5325"/>
            <a:ext cx="6181725" cy="3476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54" name="Google Shape;954;g6ffd85e882_0_397:notes"/>
          <p:cNvSpPr txBox="1">
            <a:spLocks noGrp="1"/>
          </p:cNvSpPr>
          <p:nvPr>
            <p:ph type="body" idx="1"/>
          </p:nvPr>
        </p:nvSpPr>
        <p:spPr>
          <a:xfrm>
            <a:off x="700088" y="4403725"/>
            <a:ext cx="5597400" cy="41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/>
              <a:t>Líder</a:t>
            </a:r>
            <a:r>
              <a:rPr lang="en-US" b="1" dirty="0"/>
              <a:t> del </a:t>
            </a:r>
            <a:r>
              <a:rPr lang="en-US" b="1" dirty="0" err="1"/>
              <a:t>simulacro</a:t>
            </a:r>
            <a:r>
              <a:rPr lang="en-US" b="1" dirty="0"/>
              <a:t>: </a:t>
            </a:r>
            <a:r>
              <a:rPr lang="en-US" b="0" dirty="0"/>
              <a:t>La </a:t>
            </a:r>
            <a:r>
              <a:rPr lang="en-US" b="0" dirty="0" err="1"/>
              <a:t>razón</a:t>
            </a:r>
            <a:r>
              <a:rPr lang="en-US" b="0" dirty="0"/>
              <a:t> para </a:t>
            </a:r>
            <a:r>
              <a:rPr lang="en-US" b="0" dirty="0" err="1"/>
              <a:t>quitarse</a:t>
            </a:r>
            <a:r>
              <a:rPr lang="en-US" b="0" dirty="0"/>
              <a:t> los auriculares con cable es para que las </a:t>
            </a:r>
            <a:r>
              <a:rPr lang="en-US" b="0" dirty="0" err="1"/>
              <a:t>computadoras</a:t>
            </a:r>
            <a:r>
              <a:rPr lang="en-US" b="0" dirty="0"/>
              <a:t> o </a:t>
            </a:r>
            <a:r>
              <a:rPr lang="en-US" b="0" dirty="0" err="1"/>
              <a:t>tabletas</a:t>
            </a:r>
            <a:r>
              <a:rPr lang="en-US" b="0" dirty="0"/>
              <a:t> no se </a:t>
            </a:r>
            <a:r>
              <a:rPr lang="en-US" b="0" dirty="0" err="1"/>
              <a:t>jalen</a:t>
            </a:r>
            <a:r>
              <a:rPr lang="en-US" b="0" dirty="0"/>
              <a:t> </a:t>
            </a:r>
            <a:r>
              <a:rPr lang="en-US" b="0" dirty="0" err="1"/>
              <a:t>cuando</a:t>
            </a:r>
            <a:r>
              <a:rPr lang="en-US" b="0" dirty="0"/>
              <a:t> los </a:t>
            </a:r>
            <a:r>
              <a:rPr lang="en-US" b="0" dirty="0" err="1"/>
              <a:t>participantes</a:t>
            </a:r>
            <a:r>
              <a:rPr lang="en-US" b="0" dirty="0"/>
              <a:t> se </a:t>
            </a:r>
            <a:r>
              <a:rPr lang="en-US" b="0" dirty="0" err="1"/>
              <a:t>agachen</a:t>
            </a:r>
            <a:r>
              <a:rPr lang="en-US" b="0" dirty="0"/>
              <a:t> al </a:t>
            </a:r>
            <a:r>
              <a:rPr lang="en-US" b="0" dirty="0" err="1"/>
              <a:t>piso</a:t>
            </a:r>
            <a:r>
              <a:rPr lang="en-US" b="0" dirty="0"/>
              <a:t>.</a:t>
            </a:r>
            <a:endParaRPr b="0" dirty="0"/>
          </a:p>
        </p:txBody>
      </p:sp>
      <p:sp>
        <p:nvSpPr>
          <p:cNvPr id="955" name="Google Shape;955;g6ffd85e882_0_397:notes"/>
          <p:cNvSpPr txBox="1">
            <a:spLocks noGrp="1"/>
          </p:cNvSpPr>
          <p:nvPr>
            <p:ph type="sldNum" idx="12"/>
          </p:nvPr>
        </p:nvSpPr>
        <p:spPr>
          <a:xfrm>
            <a:off x="3963988" y="8805863"/>
            <a:ext cx="30321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26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08129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Drill leader:  </a:t>
            </a:r>
            <a:r>
              <a:rPr lang="en-US"/>
              <a:t>This version has </a:t>
            </a:r>
            <a:r>
              <a:rPr lang="en-US" b="1" u="none"/>
              <a:t>drill narration and messaging, plus rumbling/shaking sounds, breaking glass, sirens, etc.  </a:t>
            </a:r>
            <a:br>
              <a:rPr lang="en-US" b="0" u="sng"/>
            </a:br>
            <a:br>
              <a:rPr lang="en-US"/>
            </a:br>
            <a:r>
              <a:rPr lang="en-US"/>
              <a:t>The next slide has the narration only, followed by a slide with the text of the recording if you want to read it to your participants instead.</a:t>
            </a:r>
          </a:p>
          <a:p>
            <a:endParaRPr lang="en-US"/>
          </a:p>
          <a:p>
            <a:r>
              <a:rPr lang="en-US"/>
              <a:t>Before your drill, choose which version you will use, then delete or hide the slides you don’t need.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0D0DE-F983-4046-8FFE-415AD226EC5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11468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Líder</a:t>
            </a:r>
            <a:r>
              <a:rPr lang="en-US" b="1" dirty="0"/>
              <a:t> del </a:t>
            </a:r>
            <a:r>
              <a:rPr lang="en-US" b="1" dirty="0" err="1"/>
              <a:t>simulacro</a:t>
            </a:r>
            <a:r>
              <a:rPr lang="en-US" b="0" dirty="0"/>
              <a:t>: </a:t>
            </a:r>
            <a:r>
              <a:rPr lang="en-US" b="0" dirty="0" err="1"/>
              <a:t>esta</a:t>
            </a:r>
            <a:r>
              <a:rPr lang="en-US" b="0" dirty="0"/>
              <a:t> </a:t>
            </a:r>
            <a:r>
              <a:rPr lang="en-US" b="0" dirty="0" err="1"/>
              <a:t>versión</a:t>
            </a:r>
            <a:r>
              <a:rPr lang="en-US" b="0" dirty="0"/>
              <a:t> </a:t>
            </a:r>
            <a:r>
              <a:rPr lang="en-US" b="0" dirty="0" err="1"/>
              <a:t>tiene</a:t>
            </a:r>
            <a:r>
              <a:rPr lang="en-US" b="0" dirty="0"/>
              <a:t> </a:t>
            </a:r>
            <a:r>
              <a:rPr lang="en-US" b="1" dirty="0" err="1"/>
              <a:t>narración</a:t>
            </a:r>
            <a:r>
              <a:rPr lang="en-US" b="1" dirty="0"/>
              <a:t> y </a:t>
            </a:r>
            <a:r>
              <a:rPr lang="en-US" b="1" dirty="0" err="1"/>
              <a:t>mensajes</a:t>
            </a:r>
            <a:r>
              <a:rPr lang="en-US" b="1" dirty="0"/>
              <a:t> del </a:t>
            </a:r>
            <a:r>
              <a:rPr lang="en-US" b="1" dirty="0" err="1"/>
              <a:t>simulacro</a:t>
            </a:r>
            <a:r>
              <a:rPr lang="en-US" b="1" dirty="0"/>
              <a:t>, </a:t>
            </a:r>
            <a:r>
              <a:rPr lang="en-US" b="1" dirty="0" err="1"/>
              <a:t>además</a:t>
            </a:r>
            <a:r>
              <a:rPr lang="en-US" b="1" dirty="0"/>
              <a:t> de </a:t>
            </a:r>
            <a:r>
              <a:rPr lang="en-US" b="1" dirty="0" err="1"/>
              <a:t>sonidos</a:t>
            </a:r>
            <a:r>
              <a:rPr lang="en-US" b="1" dirty="0"/>
              <a:t> </a:t>
            </a:r>
            <a:r>
              <a:rPr lang="en-US" b="1" dirty="0" err="1"/>
              <a:t>retumbantes</a:t>
            </a:r>
            <a:r>
              <a:rPr lang="en-US" b="1" dirty="0"/>
              <a:t> / </a:t>
            </a:r>
            <a:r>
              <a:rPr lang="en-US" b="1" dirty="0" err="1"/>
              <a:t>temblorosos</a:t>
            </a:r>
            <a:r>
              <a:rPr lang="en-US" b="1" dirty="0"/>
              <a:t>, </a:t>
            </a:r>
            <a:r>
              <a:rPr lang="en-US" b="1" dirty="0" err="1"/>
              <a:t>cristales</a:t>
            </a:r>
            <a:r>
              <a:rPr lang="en-US" b="1" dirty="0"/>
              <a:t> rotos, </a:t>
            </a:r>
            <a:r>
              <a:rPr lang="en-US" b="1" dirty="0" err="1"/>
              <a:t>sirenas</a:t>
            </a:r>
            <a:r>
              <a:rPr lang="en-US" b="1" dirty="0"/>
              <a:t>, etc. </a:t>
            </a:r>
          </a:p>
          <a:p>
            <a:endParaRPr lang="en-US" b="0" dirty="0"/>
          </a:p>
          <a:p>
            <a:r>
              <a:rPr lang="en-US" b="0" dirty="0"/>
              <a:t>La </a:t>
            </a:r>
            <a:r>
              <a:rPr lang="en-US" b="0" dirty="0" err="1"/>
              <a:t>siguiente</a:t>
            </a:r>
            <a:r>
              <a:rPr lang="en-US" b="0" dirty="0"/>
              <a:t> </a:t>
            </a:r>
            <a:r>
              <a:rPr lang="en-US" b="0" dirty="0" err="1"/>
              <a:t>diapositiva</a:t>
            </a:r>
            <a:r>
              <a:rPr lang="en-US" b="0" dirty="0"/>
              <a:t> </a:t>
            </a:r>
            <a:r>
              <a:rPr lang="en-US" b="0" dirty="0" err="1"/>
              <a:t>tiene</a:t>
            </a:r>
            <a:r>
              <a:rPr lang="en-US" b="0" dirty="0"/>
              <a:t> solo la </a:t>
            </a:r>
            <a:r>
              <a:rPr lang="en-US" b="0" dirty="0" err="1"/>
              <a:t>narración</a:t>
            </a:r>
            <a:r>
              <a:rPr lang="en-US" b="0" dirty="0"/>
              <a:t>, </a:t>
            </a:r>
            <a:r>
              <a:rPr lang="en-US" b="0" dirty="0" err="1"/>
              <a:t>seguida</a:t>
            </a:r>
            <a:r>
              <a:rPr lang="en-US" b="0" dirty="0"/>
              <a:t> de una </a:t>
            </a:r>
            <a:r>
              <a:rPr lang="en-US" b="0" dirty="0" err="1"/>
              <a:t>diapositiva</a:t>
            </a:r>
            <a:r>
              <a:rPr lang="en-US" b="0" dirty="0"/>
              <a:t> con el </a:t>
            </a:r>
            <a:r>
              <a:rPr lang="en-US" b="0" dirty="0" err="1"/>
              <a:t>texto</a:t>
            </a:r>
            <a:r>
              <a:rPr lang="en-US" b="0" dirty="0"/>
              <a:t> de la </a:t>
            </a:r>
            <a:r>
              <a:rPr lang="en-US" b="0" dirty="0" err="1"/>
              <a:t>grabación</a:t>
            </a:r>
            <a:r>
              <a:rPr lang="en-US" b="0" dirty="0"/>
              <a:t> </a:t>
            </a:r>
            <a:r>
              <a:rPr lang="en-US" b="0" dirty="0" err="1"/>
              <a:t>si</a:t>
            </a:r>
            <a:r>
              <a:rPr lang="en-US" b="0" dirty="0"/>
              <a:t> </a:t>
            </a:r>
            <a:r>
              <a:rPr lang="en-US" b="0" dirty="0" err="1"/>
              <a:t>desea</a:t>
            </a:r>
            <a:r>
              <a:rPr lang="en-US" b="0" dirty="0"/>
              <a:t> </a:t>
            </a:r>
            <a:r>
              <a:rPr lang="en-US" b="0" dirty="0" err="1"/>
              <a:t>leerla</a:t>
            </a:r>
            <a:r>
              <a:rPr lang="en-US" b="0" dirty="0"/>
              <a:t> a </a:t>
            </a:r>
            <a:r>
              <a:rPr lang="en-US" b="0" dirty="0" err="1"/>
              <a:t>participantes</a:t>
            </a:r>
            <a:r>
              <a:rPr lang="en-US" b="0" dirty="0"/>
              <a:t> </a:t>
            </a:r>
            <a:r>
              <a:rPr lang="en-US" b="0" dirty="0" err="1"/>
              <a:t>en</a:t>
            </a:r>
            <a:r>
              <a:rPr lang="en-US" b="0" dirty="0"/>
              <a:t> </a:t>
            </a:r>
            <a:r>
              <a:rPr lang="en-US" b="0" dirty="0" err="1"/>
              <a:t>su</a:t>
            </a:r>
            <a:r>
              <a:rPr lang="en-US" b="0" dirty="0"/>
              <a:t> </a:t>
            </a:r>
            <a:r>
              <a:rPr lang="en-US" b="0" dirty="0" err="1"/>
              <a:t>lugar</a:t>
            </a:r>
            <a:r>
              <a:rPr lang="en-US" b="0" dirty="0"/>
              <a:t>.</a:t>
            </a:r>
          </a:p>
          <a:p>
            <a:endParaRPr lang="en-US" b="0" dirty="0"/>
          </a:p>
          <a:p>
            <a:r>
              <a:rPr lang="en-US" b="0" dirty="0"/>
              <a:t>Antes del </a:t>
            </a:r>
            <a:r>
              <a:rPr lang="en-US" b="0" dirty="0" err="1"/>
              <a:t>ejercicio</a:t>
            </a:r>
            <a:r>
              <a:rPr lang="en-US" b="0" dirty="0"/>
              <a:t>, </a:t>
            </a:r>
            <a:r>
              <a:rPr lang="en-US" b="0" dirty="0" err="1"/>
              <a:t>elija</a:t>
            </a:r>
            <a:r>
              <a:rPr lang="en-US" b="0" dirty="0"/>
              <a:t> </a:t>
            </a:r>
            <a:r>
              <a:rPr lang="en-US" b="0" dirty="0" err="1"/>
              <a:t>qué</a:t>
            </a:r>
            <a:r>
              <a:rPr lang="en-US" b="0" dirty="0"/>
              <a:t> </a:t>
            </a:r>
            <a:r>
              <a:rPr lang="en-US" b="0" dirty="0" err="1"/>
              <a:t>versión</a:t>
            </a:r>
            <a:r>
              <a:rPr lang="en-US" b="0" dirty="0"/>
              <a:t> </a:t>
            </a:r>
            <a:r>
              <a:rPr lang="en-US" b="0" dirty="0" err="1"/>
              <a:t>usará</a:t>
            </a:r>
            <a:r>
              <a:rPr lang="en-US" b="0" dirty="0"/>
              <a:t> y </a:t>
            </a:r>
            <a:r>
              <a:rPr lang="en-US" b="0" dirty="0" err="1"/>
              <a:t>luego</a:t>
            </a:r>
            <a:r>
              <a:rPr lang="en-US" b="0" dirty="0"/>
              <a:t> </a:t>
            </a:r>
            <a:r>
              <a:rPr lang="en-US" b="0" dirty="0" err="1"/>
              <a:t>elimine</a:t>
            </a:r>
            <a:r>
              <a:rPr lang="en-US" b="0" dirty="0"/>
              <a:t> u </a:t>
            </a:r>
            <a:r>
              <a:rPr lang="en-US" b="0" dirty="0" err="1"/>
              <a:t>oculte</a:t>
            </a:r>
            <a:r>
              <a:rPr lang="en-US" b="0" dirty="0"/>
              <a:t> las </a:t>
            </a:r>
            <a:r>
              <a:rPr lang="en-US" b="0" dirty="0" err="1"/>
              <a:t>diapositivas</a:t>
            </a:r>
            <a:r>
              <a:rPr lang="en-US" b="0" dirty="0"/>
              <a:t> que no </a:t>
            </a:r>
            <a:r>
              <a:rPr lang="en-US" b="0" dirty="0" err="1"/>
              <a:t>necesita</a:t>
            </a:r>
            <a:r>
              <a:rPr lang="en-US" b="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0D0DE-F983-4046-8FFE-415AD226EC5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40848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/>
              <a:t>Drill leader:  </a:t>
            </a:r>
            <a:r>
              <a:rPr lang="en-US"/>
              <a:t>This version has </a:t>
            </a:r>
            <a:r>
              <a:rPr lang="en-US" b="1" u="none"/>
              <a:t>drill narration only.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US"/>
            </a:br>
            <a:br>
              <a:rPr lang="en-US"/>
            </a:b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0D0DE-F983-4046-8FFE-415AD226EC5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4447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g6ffd85e882_0_3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5325"/>
            <a:ext cx="6181725" cy="3476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54" name="Google Shape;954;g6ffd85e882_0_397:notes"/>
          <p:cNvSpPr txBox="1">
            <a:spLocks noGrp="1"/>
          </p:cNvSpPr>
          <p:nvPr>
            <p:ph type="body" idx="1"/>
          </p:nvPr>
        </p:nvSpPr>
        <p:spPr>
          <a:xfrm>
            <a:off x="700088" y="4403725"/>
            <a:ext cx="5597400" cy="41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</a:t>
            </a:r>
            <a:endParaRPr dirty="0"/>
          </a:p>
        </p:txBody>
      </p:sp>
      <p:sp>
        <p:nvSpPr>
          <p:cNvPr id="955" name="Google Shape;955;g6ffd85e882_0_397:notes"/>
          <p:cNvSpPr txBox="1">
            <a:spLocks noGrp="1"/>
          </p:cNvSpPr>
          <p:nvPr>
            <p:ph type="sldNum" idx="12"/>
          </p:nvPr>
        </p:nvSpPr>
        <p:spPr>
          <a:xfrm>
            <a:off x="3963988" y="8805863"/>
            <a:ext cx="30321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583530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/>
              <a:t>Líder</a:t>
            </a:r>
            <a:r>
              <a:rPr lang="en-US" b="1" dirty="0"/>
              <a:t> de </a:t>
            </a:r>
            <a:r>
              <a:rPr lang="en-US" b="1" dirty="0" err="1"/>
              <a:t>simulacro</a:t>
            </a:r>
            <a:r>
              <a:rPr lang="en-US" b="1" dirty="0"/>
              <a:t>: </a:t>
            </a:r>
            <a:r>
              <a:rPr lang="en-US" b="0" dirty="0" err="1"/>
              <a:t>Esta</a:t>
            </a:r>
            <a:r>
              <a:rPr lang="en-US" b="0" dirty="0"/>
              <a:t> </a:t>
            </a:r>
            <a:r>
              <a:rPr lang="en-US" b="0" dirty="0" err="1"/>
              <a:t>versión</a:t>
            </a:r>
            <a:r>
              <a:rPr lang="en-US" b="0" dirty="0"/>
              <a:t> solo </a:t>
            </a:r>
            <a:r>
              <a:rPr lang="en-US" b="0" dirty="0" err="1"/>
              <a:t>tiene</a:t>
            </a:r>
            <a:r>
              <a:rPr lang="en-US" b="0" dirty="0"/>
              <a:t> </a:t>
            </a:r>
            <a:r>
              <a:rPr lang="en-US" b="1" dirty="0" err="1"/>
              <a:t>narración</a:t>
            </a:r>
            <a:r>
              <a:rPr lang="en-US" b="1" dirty="0"/>
              <a:t> del </a:t>
            </a:r>
            <a:r>
              <a:rPr lang="en-US" b="1" dirty="0" err="1"/>
              <a:t>simulacro</a:t>
            </a:r>
            <a:r>
              <a:rPr lang="en-US" b="1" dirty="0"/>
              <a:t>.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US" dirty="0"/>
            </a:br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0D0DE-F983-4046-8FFE-415AD226EC5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59800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/>
              <a:t>Drill leader:  </a:t>
            </a:r>
            <a:r>
              <a:rPr lang="en-US"/>
              <a:t>This is the </a:t>
            </a:r>
            <a:r>
              <a:rPr lang="en-US" b="1"/>
              <a:t>text of the recording</a:t>
            </a:r>
            <a:r>
              <a:rPr lang="en-US"/>
              <a:t>, if you prefer to read it to your participants.</a:t>
            </a:r>
            <a:br>
              <a:rPr lang="en-US"/>
            </a:b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0D0DE-F983-4046-8FFE-415AD226EC5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5639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/>
              <a:t>Líder</a:t>
            </a:r>
            <a:r>
              <a:rPr lang="en-US" b="1" dirty="0"/>
              <a:t> del </a:t>
            </a:r>
            <a:r>
              <a:rPr lang="en-US" b="1" dirty="0" err="1"/>
              <a:t>simulacro</a:t>
            </a:r>
            <a:r>
              <a:rPr lang="en-US" b="0" dirty="0"/>
              <a:t>: Este es el </a:t>
            </a:r>
            <a:r>
              <a:rPr lang="en-US" b="1" dirty="0" err="1"/>
              <a:t>texto</a:t>
            </a:r>
            <a:r>
              <a:rPr lang="en-US" b="1" dirty="0"/>
              <a:t> de la </a:t>
            </a:r>
            <a:r>
              <a:rPr lang="en-US" b="1" dirty="0" err="1"/>
              <a:t>grabación</a:t>
            </a:r>
            <a:r>
              <a:rPr lang="en-US" b="0" dirty="0"/>
              <a:t>, </a:t>
            </a:r>
            <a:r>
              <a:rPr lang="en-US" b="0" dirty="0" err="1"/>
              <a:t>si</a:t>
            </a:r>
            <a:r>
              <a:rPr lang="en-US" b="0" dirty="0"/>
              <a:t> </a:t>
            </a:r>
            <a:r>
              <a:rPr lang="en-US" b="0" dirty="0" err="1"/>
              <a:t>prefiere</a:t>
            </a:r>
            <a:r>
              <a:rPr lang="en-US" b="0" dirty="0"/>
              <a:t> </a:t>
            </a:r>
            <a:r>
              <a:rPr lang="en-US" b="0" dirty="0" err="1"/>
              <a:t>leerlo</a:t>
            </a:r>
            <a:r>
              <a:rPr lang="en-US" b="0" dirty="0"/>
              <a:t> a sus </a:t>
            </a:r>
            <a:r>
              <a:rPr lang="en-US" b="0" dirty="0" err="1"/>
              <a:t>participantes</a:t>
            </a:r>
            <a:r>
              <a:rPr lang="en-US" b="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0D0DE-F983-4046-8FFE-415AD226EC5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45177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Drill leader:  </a:t>
            </a:r>
            <a:r>
              <a:rPr lang="en-US"/>
              <a:t>You can choose which questions to ask or delete some depending on available time.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0D0DE-F983-4046-8FFE-415AD226EC5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87120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Líder</a:t>
            </a:r>
            <a:r>
              <a:rPr lang="en-US" b="1" dirty="0"/>
              <a:t> de </a:t>
            </a:r>
            <a:r>
              <a:rPr lang="en-US" b="1" dirty="0" err="1"/>
              <a:t>simulacro</a:t>
            </a:r>
            <a:r>
              <a:rPr lang="en-US" b="1" dirty="0"/>
              <a:t>: </a:t>
            </a:r>
            <a:r>
              <a:rPr lang="en-US" b="0" dirty="0" err="1"/>
              <a:t>Puede</a:t>
            </a:r>
            <a:r>
              <a:rPr lang="en-US" b="0" dirty="0"/>
              <a:t> </a:t>
            </a:r>
            <a:r>
              <a:rPr lang="en-US" b="0" dirty="0" err="1"/>
              <a:t>elegir</a:t>
            </a:r>
            <a:r>
              <a:rPr lang="en-US" b="0" dirty="0"/>
              <a:t> </a:t>
            </a:r>
            <a:r>
              <a:rPr lang="en-US" b="0" dirty="0" err="1"/>
              <a:t>qué</a:t>
            </a:r>
            <a:r>
              <a:rPr lang="en-US" b="0" dirty="0"/>
              <a:t> </a:t>
            </a:r>
            <a:r>
              <a:rPr lang="en-US" b="0" dirty="0" err="1"/>
              <a:t>preguntas</a:t>
            </a:r>
            <a:r>
              <a:rPr lang="en-US" b="0" dirty="0"/>
              <a:t> </a:t>
            </a:r>
            <a:r>
              <a:rPr lang="en-US" b="0" dirty="0" err="1"/>
              <a:t>hacer</a:t>
            </a:r>
            <a:r>
              <a:rPr lang="en-US" b="0" dirty="0"/>
              <a:t> o </a:t>
            </a:r>
            <a:r>
              <a:rPr lang="en-US" b="0" dirty="0" err="1"/>
              <a:t>eliminar</a:t>
            </a:r>
            <a:r>
              <a:rPr lang="en-US" b="0" dirty="0"/>
              <a:t> </a:t>
            </a:r>
            <a:r>
              <a:rPr lang="en-US" b="0" dirty="0" err="1"/>
              <a:t>algunas</a:t>
            </a:r>
            <a:r>
              <a:rPr lang="en-US" b="0" dirty="0"/>
              <a:t> </a:t>
            </a:r>
            <a:r>
              <a:rPr lang="en-US" b="0" dirty="0" err="1"/>
              <a:t>según</a:t>
            </a:r>
            <a:r>
              <a:rPr lang="en-US" b="0" dirty="0"/>
              <a:t> el </a:t>
            </a:r>
            <a:r>
              <a:rPr lang="en-US" b="0" dirty="0" err="1"/>
              <a:t>tiempo</a:t>
            </a:r>
            <a:r>
              <a:rPr lang="en-US" b="0" dirty="0"/>
              <a:t> disponible.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0D0DE-F983-4046-8FFE-415AD226EC5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8825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g6ffd85e882_0_3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5325"/>
            <a:ext cx="6181725" cy="3476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54" name="Google Shape;954;g6ffd85e882_0_397:notes"/>
          <p:cNvSpPr txBox="1">
            <a:spLocks noGrp="1"/>
          </p:cNvSpPr>
          <p:nvPr>
            <p:ph type="body" idx="1"/>
          </p:nvPr>
        </p:nvSpPr>
        <p:spPr>
          <a:xfrm>
            <a:off x="700088" y="4403725"/>
            <a:ext cx="5597400" cy="41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</a:t>
            </a:r>
            <a:endParaRPr dirty="0"/>
          </a:p>
        </p:txBody>
      </p:sp>
      <p:sp>
        <p:nvSpPr>
          <p:cNvPr id="955" name="Google Shape;955;g6ffd85e882_0_397:notes"/>
          <p:cNvSpPr txBox="1">
            <a:spLocks noGrp="1"/>
          </p:cNvSpPr>
          <p:nvPr>
            <p:ph type="sldNum" idx="12"/>
          </p:nvPr>
        </p:nvSpPr>
        <p:spPr>
          <a:xfrm>
            <a:off x="3963988" y="8805863"/>
            <a:ext cx="30321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91449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g6ffd85e882_0_3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5325"/>
            <a:ext cx="6181725" cy="3476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54" name="Google Shape;954;g6ffd85e882_0_397:notes"/>
          <p:cNvSpPr txBox="1">
            <a:spLocks noGrp="1"/>
          </p:cNvSpPr>
          <p:nvPr>
            <p:ph type="body" idx="1"/>
          </p:nvPr>
        </p:nvSpPr>
        <p:spPr>
          <a:xfrm>
            <a:off x="700088" y="4403725"/>
            <a:ext cx="5597400" cy="41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  <p:sp>
        <p:nvSpPr>
          <p:cNvPr id="955" name="Google Shape;955;g6ffd85e882_0_397:notes"/>
          <p:cNvSpPr txBox="1">
            <a:spLocks noGrp="1"/>
          </p:cNvSpPr>
          <p:nvPr>
            <p:ph type="sldNum" idx="12"/>
          </p:nvPr>
        </p:nvSpPr>
        <p:spPr>
          <a:xfrm>
            <a:off x="3963988" y="8805863"/>
            <a:ext cx="30321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83358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g6ffd85e882_0_3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5325"/>
            <a:ext cx="6181725" cy="3476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54" name="Google Shape;954;g6ffd85e882_0_397:notes"/>
          <p:cNvSpPr txBox="1">
            <a:spLocks noGrp="1"/>
          </p:cNvSpPr>
          <p:nvPr>
            <p:ph type="body" idx="1"/>
          </p:nvPr>
        </p:nvSpPr>
        <p:spPr>
          <a:xfrm>
            <a:off x="700088" y="4403725"/>
            <a:ext cx="5597400" cy="41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  <p:sp>
        <p:nvSpPr>
          <p:cNvPr id="955" name="Google Shape;955;g6ffd85e882_0_397:notes"/>
          <p:cNvSpPr txBox="1">
            <a:spLocks noGrp="1"/>
          </p:cNvSpPr>
          <p:nvPr>
            <p:ph type="sldNum" idx="12"/>
          </p:nvPr>
        </p:nvSpPr>
        <p:spPr>
          <a:xfrm>
            <a:off x="3963988" y="8805863"/>
            <a:ext cx="30321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33876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>
                <a:ea typeface="ＭＳ Ｐゴシック" charset="0"/>
                <a:cs typeface="ＭＳ Ｐゴシック" charset="0"/>
              </a:rPr>
              <a:t>(First slide to show participants)</a:t>
            </a: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30275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30275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30275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30275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54D2209-1E89-8142-BC51-8714E66BFBB6}" type="slidenum">
              <a:rPr lang="en-US" sz="1200"/>
              <a:pPr eaLnBrk="1" hangingPunct="1"/>
              <a:t>7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1849787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dirty="0">
                <a:ea typeface="ＭＳ Ｐゴシック" charset="0"/>
                <a:cs typeface="ＭＳ Ｐゴシック" charset="0"/>
              </a:rPr>
              <a:t>(Primera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diapositiva</a:t>
            </a:r>
            <a:r>
              <a:rPr lang="en-US" dirty="0">
                <a:ea typeface="ＭＳ Ｐゴシック" charset="0"/>
                <a:cs typeface="ＭＳ Ｐゴシック" charset="0"/>
              </a:rPr>
              <a:t> para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mostrar</a:t>
            </a:r>
            <a:r>
              <a:rPr lang="en-US" dirty="0">
                <a:ea typeface="ＭＳ Ｐゴシック" charset="0"/>
                <a:cs typeface="ＭＳ Ｐゴシック" charset="0"/>
              </a:rPr>
              <a:t> a las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participantes</a:t>
            </a:r>
            <a:r>
              <a:rPr lang="en-US" dirty="0">
                <a:ea typeface="ＭＳ Ｐゴシック" charset="0"/>
                <a:cs typeface="ＭＳ Ｐゴシック" charset="0"/>
              </a:rPr>
              <a:t>)</a:t>
            </a: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30275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30275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30275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30275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54D2209-1E89-8142-BC51-8714E66BFBB6}" type="slidenum">
              <a:rPr lang="en-US" sz="1200"/>
              <a:pPr eaLnBrk="1" hangingPunct="1"/>
              <a:t>8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1093580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531D7E-5BE2-8740-8F74-BAC3B491C4FA}" type="slidenum">
              <a:rPr lang="en-US"/>
              <a:pPr/>
              <a:t>9</a:t>
            </a:fld>
            <a:endParaRPr lang="en-US"/>
          </a:p>
        </p:txBody>
      </p:sp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(Optional slide)</a:t>
            </a:r>
          </a:p>
          <a:p>
            <a:endParaRPr lang="en-US"/>
          </a:p>
          <a:p>
            <a:r>
              <a:rPr lang="en-US" b="1"/>
              <a:t>Drill leader:  </a:t>
            </a:r>
            <a:r>
              <a:rPr lang="en-US"/>
              <a:t>Before the drill you can ask these basic questions about earthquake experience and preparedness (or add your own).</a:t>
            </a:r>
          </a:p>
        </p:txBody>
      </p:sp>
    </p:spTree>
    <p:extLst>
      <p:ext uri="{BB962C8B-B14F-4D97-AF65-F5344CB8AC3E}">
        <p14:creationId xmlns:p14="http://schemas.microsoft.com/office/powerpoint/2010/main" val="34057928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8242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76A759EC-C639-4945-92BA-EC3A23363A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5076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28600"/>
            <a:ext cx="27432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80264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B17A9779-9FC6-FD45-A556-1D89C398F2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2441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0"/>
            <a:ext cx="10972800" cy="4495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356EC89E-D3E0-9E48-B9D0-E35E9C4655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0953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53848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62C04CE2-BCA5-EC4A-8098-FDC9CEDA05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0743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53848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600200"/>
            <a:ext cx="5384800" cy="4495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B6C24384-59EA-504A-8D4D-EBB03A6EEA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8307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40800" y="-76200"/>
            <a:ext cx="3251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C:\Users\jonpaul\Desktop\header_water.png"/>
          <p:cNvPicPr>
            <a:picLocks noChangeAspect="1" noChangeArrowheads="1"/>
          </p:cNvPicPr>
          <p:nvPr userDrawn="1"/>
        </p:nvPicPr>
        <p:blipFill>
          <a:blip r:embed="rId3" cstate="screen">
            <a:duotone>
              <a:srgbClr val="F95D00"/>
              <a:srgbClr val="FFF1C1"/>
            </a:duotone>
            <a:lum bright="-4000" contrast="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0166" b="2042"/>
          <a:stretch>
            <a:fillRect/>
          </a:stretch>
        </p:blipFill>
        <p:spPr bwMode="auto">
          <a:xfrm>
            <a:off x="0" y="0"/>
            <a:ext cx="9753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19"/>
          <p:cNvSpPr txBox="1">
            <a:spLocks noChangeArrowheads="1"/>
          </p:cNvSpPr>
          <p:nvPr userDrawn="1"/>
        </p:nvSpPr>
        <p:spPr bwMode="auto">
          <a:xfrm>
            <a:off x="101600" y="42864"/>
            <a:ext cx="8940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600" b="1">
                <a:solidFill>
                  <a:schemeClr val="bg1"/>
                </a:solidFill>
              </a:rPr>
              <a:t>PREPAREDNESS</a:t>
            </a:r>
            <a:br>
              <a:rPr lang="en-US" sz="2400" b="1">
                <a:solidFill>
                  <a:schemeClr val="bg1"/>
                </a:solidFill>
              </a:rPr>
            </a:br>
            <a:r>
              <a:rPr lang="en-US" sz="2400" b="1">
                <a:solidFill>
                  <a:srgbClr val="FFFFFF"/>
                </a:solidFill>
              </a:rPr>
              <a:t>Conduct Trainings &amp; Drills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1277600" cy="381000"/>
          </a:xfrm>
        </p:spPr>
        <p:txBody>
          <a:bodyPr anchor="t"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en-US" sz="4000" b="1" baseline="30000" smtClean="0"/>
            </a:lvl1pPr>
            <a:lvl2pPr>
              <a:defRPr sz="4400"/>
            </a:lvl2pPr>
          </a:lstStyle>
          <a:p>
            <a:pPr lvl="0"/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CC088918-5F73-B548-9163-7A921F7D78E6}" type="datetime1">
              <a:rPr lang="en-US"/>
              <a:pPr>
                <a:defRPr/>
              </a:pPr>
              <a:t>10/18/21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47200" y="647700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4C32A9F0-8652-9546-A0B5-1FEE70AD22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0280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-109" charset="0"/>
                <a:ea typeface="ＭＳ Ｐゴシック" pitchFamily="64" charset="-128"/>
                <a:cs typeface="ＭＳ Ｐゴシック" pitchFamily="6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-109" charset="0"/>
                <a:ea typeface="ＭＳ Ｐゴシック" pitchFamily="64" charset="-128"/>
                <a:cs typeface="ＭＳ Ｐゴシック" pitchFamily="6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F2BDB3BA-8CA6-C047-A55E-7105B076C8F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919860"/>
      </p:ext>
    </p:extLst>
  </p:cSld>
  <p:clrMapOvr>
    <a:masterClrMapping/>
  </p:clrMapOvr>
  <p:transition spd="slow" advTm="4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59F1D966-2EE6-6745-81D2-6F1453E61B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09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29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587" indent="0">
              <a:buNone/>
              <a:defRPr sz="1800"/>
            </a:lvl2pPr>
            <a:lvl3pPr marL="913178" indent="0">
              <a:buNone/>
              <a:defRPr sz="1600"/>
            </a:lvl3pPr>
            <a:lvl4pPr marL="1369763" indent="0">
              <a:buNone/>
              <a:defRPr sz="1400"/>
            </a:lvl4pPr>
            <a:lvl5pPr marL="1826355" indent="0">
              <a:buNone/>
              <a:defRPr sz="1400"/>
            </a:lvl5pPr>
            <a:lvl6pPr marL="2282946" indent="0">
              <a:buNone/>
              <a:defRPr sz="1400"/>
            </a:lvl6pPr>
            <a:lvl7pPr marL="2739534" indent="0">
              <a:buNone/>
              <a:defRPr sz="1400"/>
            </a:lvl7pPr>
            <a:lvl8pPr marL="3196125" indent="0">
              <a:buNone/>
              <a:defRPr sz="1400"/>
            </a:lvl8pPr>
            <a:lvl9pPr marL="365271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F58CE831-CB22-9647-A78A-A28DCDE0F6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56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45C2127A-A933-1748-BAAC-45AE9D3E95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55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87" indent="0">
              <a:buNone/>
              <a:defRPr sz="2000" b="1"/>
            </a:lvl2pPr>
            <a:lvl3pPr marL="913178" indent="0">
              <a:buNone/>
              <a:defRPr sz="1800" b="1"/>
            </a:lvl3pPr>
            <a:lvl4pPr marL="1369763" indent="0">
              <a:buNone/>
              <a:defRPr sz="1600" b="1"/>
            </a:lvl4pPr>
            <a:lvl5pPr marL="1826355" indent="0">
              <a:buNone/>
              <a:defRPr sz="1600" b="1"/>
            </a:lvl5pPr>
            <a:lvl6pPr marL="2282946" indent="0">
              <a:buNone/>
              <a:defRPr sz="1600" b="1"/>
            </a:lvl6pPr>
            <a:lvl7pPr marL="2739534" indent="0">
              <a:buNone/>
              <a:defRPr sz="1600" b="1"/>
            </a:lvl7pPr>
            <a:lvl8pPr marL="3196125" indent="0">
              <a:buNone/>
              <a:defRPr sz="1600" b="1"/>
            </a:lvl8pPr>
            <a:lvl9pPr marL="365271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9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7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87" indent="0">
              <a:buNone/>
              <a:defRPr sz="2000" b="1"/>
            </a:lvl2pPr>
            <a:lvl3pPr marL="913178" indent="0">
              <a:buNone/>
              <a:defRPr sz="1800" b="1"/>
            </a:lvl3pPr>
            <a:lvl4pPr marL="1369763" indent="0">
              <a:buNone/>
              <a:defRPr sz="1600" b="1"/>
            </a:lvl4pPr>
            <a:lvl5pPr marL="1826355" indent="0">
              <a:buNone/>
              <a:defRPr sz="1600" b="1"/>
            </a:lvl5pPr>
            <a:lvl6pPr marL="2282946" indent="0">
              <a:buNone/>
              <a:defRPr sz="1600" b="1"/>
            </a:lvl6pPr>
            <a:lvl7pPr marL="2739534" indent="0">
              <a:buNone/>
              <a:defRPr sz="1600" b="1"/>
            </a:lvl7pPr>
            <a:lvl8pPr marL="3196125" indent="0">
              <a:buNone/>
              <a:defRPr sz="1600" b="1"/>
            </a:lvl8pPr>
            <a:lvl9pPr marL="365271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9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733D7E61-E794-0F4F-B27E-CF909B5FE1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81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B6DC2CF5-7BCD-8B49-9291-731F90863D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895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34C4548D-5724-D843-8380-8EDF27FFF4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719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1" y="143511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587" indent="0">
              <a:buNone/>
              <a:defRPr sz="1200"/>
            </a:lvl2pPr>
            <a:lvl3pPr marL="913178" indent="0">
              <a:buNone/>
              <a:defRPr sz="1000"/>
            </a:lvl3pPr>
            <a:lvl4pPr marL="1369763" indent="0">
              <a:buNone/>
              <a:defRPr sz="900"/>
            </a:lvl4pPr>
            <a:lvl5pPr marL="1826355" indent="0">
              <a:buNone/>
              <a:defRPr sz="900"/>
            </a:lvl5pPr>
            <a:lvl6pPr marL="2282946" indent="0">
              <a:buNone/>
              <a:defRPr sz="900"/>
            </a:lvl6pPr>
            <a:lvl7pPr marL="2739534" indent="0">
              <a:buNone/>
              <a:defRPr sz="900"/>
            </a:lvl7pPr>
            <a:lvl8pPr marL="3196125" indent="0">
              <a:buNone/>
              <a:defRPr sz="900"/>
            </a:lvl8pPr>
            <a:lvl9pPr marL="365271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15886EE5-794F-8E40-9537-7F58F9690D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201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4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587" indent="0">
              <a:buNone/>
              <a:defRPr sz="2800"/>
            </a:lvl2pPr>
            <a:lvl3pPr marL="913178" indent="0">
              <a:buNone/>
              <a:defRPr sz="2400"/>
            </a:lvl3pPr>
            <a:lvl4pPr marL="1369763" indent="0">
              <a:buNone/>
              <a:defRPr sz="2000"/>
            </a:lvl4pPr>
            <a:lvl5pPr marL="1826355" indent="0">
              <a:buNone/>
              <a:defRPr sz="2000"/>
            </a:lvl5pPr>
            <a:lvl6pPr marL="2282946" indent="0">
              <a:buNone/>
              <a:defRPr sz="2000"/>
            </a:lvl6pPr>
            <a:lvl7pPr marL="2739534" indent="0">
              <a:buNone/>
              <a:defRPr sz="2000"/>
            </a:lvl7pPr>
            <a:lvl8pPr marL="3196125" indent="0">
              <a:buNone/>
              <a:defRPr sz="2000"/>
            </a:lvl8pPr>
            <a:lvl9pPr marL="3652715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2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587" indent="0">
              <a:buNone/>
              <a:defRPr sz="1200"/>
            </a:lvl2pPr>
            <a:lvl3pPr marL="913178" indent="0">
              <a:buNone/>
              <a:defRPr sz="1000"/>
            </a:lvl3pPr>
            <a:lvl4pPr marL="1369763" indent="0">
              <a:buNone/>
              <a:defRPr sz="900"/>
            </a:lvl4pPr>
            <a:lvl5pPr marL="1826355" indent="0">
              <a:buNone/>
              <a:defRPr sz="900"/>
            </a:lvl5pPr>
            <a:lvl6pPr marL="2282946" indent="0">
              <a:buNone/>
              <a:defRPr sz="900"/>
            </a:lvl6pPr>
            <a:lvl7pPr marL="2739534" indent="0">
              <a:buNone/>
              <a:defRPr sz="900"/>
            </a:lvl7pPr>
            <a:lvl8pPr marL="3196125" indent="0">
              <a:buNone/>
              <a:defRPr sz="900"/>
            </a:lvl8pPr>
            <a:lvl9pPr marL="365271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538F9A3C-210E-6842-BB71-0130840C84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114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6000">
              <a:srgbClr val="C2D1E4"/>
            </a:gs>
            <a:gs pos="100000">
              <a:srgbClr val="000000"/>
            </a:gs>
            <a:gs pos="99000">
              <a:schemeClr val="tx1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495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26"/>
          <p:cNvSpPr>
            <a:spLocks noChangeArrowheads="1"/>
          </p:cNvSpPr>
          <p:nvPr userDrawn="1"/>
        </p:nvSpPr>
        <p:spPr bwMode="auto">
          <a:xfrm>
            <a:off x="0" y="0"/>
            <a:ext cx="12192000" cy="914400"/>
          </a:xfrm>
          <a:prstGeom prst="rect">
            <a:avLst/>
          </a:prstGeom>
          <a:solidFill>
            <a:srgbClr val="0E4780"/>
          </a:solidFill>
          <a:ln>
            <a:solidFill>
              <a:srgbClr val="0E4782"/>
            </a:solidFill>
          </a:ln>
        </p:spPr>
        <p:txBody>
          <a:bodyPr lIns="91316" tIns="45658" rIns="91316" bIns="45658"/>
          <a:lstStyle/>
          <a:p>
            <a:pPr eaLnBrk="0" hangingPunct="0"/>
            <a:endParaRPr lang="en-US" sz="1800"/>
          </a:p>
        </p:txBody>
      </p:sp>
      <p:sp>
        <p:nvSpPr>
          <p:cNvPr id="113686" name="Rectangle 2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16" tIns="45658" rIns="91316" bIns="4565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0871462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effectLst/>
          <a:latin typeface="+mj-lt"/>
          <a:ea typeface="ＭＳ Ｐゴシック" pitchFamily="-108" charset="-128"/>
          <a:cs typeface="ＭＳ Ｐゴシック" pitchFamily="-108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8" charset="-128"/>
          <a:cs typeface="ＭＳ Ｐゴシック" pitchFamily="-108" charset="-128"/>
        </a:defRPr>
      </a:lvl5pPr>
      <a:lvl6pPr marL="45658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317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6976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635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38138" indent="-338138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3200">
          <a:solidFill>
            <a:srgbClr val="463416"/>
          </a:solidFill>
          <a:latin typeface="+mn-lt"/>
          <a:ea typeface="ＭＳ Ｐゴシック" pitchFamily="-108" charset="-128"/>
          <a:cs typeface="ＭＳ Ｐゴシック" pitchFamily="-108" charset="-128"/>
        </a:defRPr>
      </a:lvl1pPr>
      <a:lvl2pPr marL="738188" indent="-280988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463416"/>
          </a:solidFill>
          <a:latin typeface="+mn-lt"/>
          <a:ea typeface="ＭＳ Ｐゴシック" pitchFamily="-108" charset="-128"/>
        </a:defRPr>
      </a:lvl2pPr>
      <a:lvl3pPr marL="1138238" indent="-223838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2400">
          <a:solidFill>
            <a:srgbClr val="463416"/>
          </a:solidFill>
          <a:latin typeface="+mn-lt"/>
          <a:ea typeface="ヒラギノ角ゴ Pro W3" charset="-128"/>
          <a:cs typeface="ヒラギノ角ゴ Pro W3" pitchFamily="-107" charset="-128"/>
        </a:defRPr>
      </a:lvl3pPr>
      <a:lvl4pPr marL="1593850" indent="-223838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463416"/>
          </a:solidFill>
          <a:latin typeface="+mn-lt"/>
          <a:ea typeface="ヒラギノ角ゴ Pro W3" charset="-128"/>
          <a:cs typeface="ヒラギノ角ゴ Pro W3" charset="0"/>
        </a:defRPr>
      </a:lvl4pPr>
      <a:lvl5pPr marL="2051050" indent="-223838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2000">
          <a:solidFill>
            <a:srgbClr val="463416"/>
          </a:solidFill>
          <a:latin typeface="+mn-lt"/>
          <a:ea typeface="ＭＳ Ｐゴシック" charset="-128"/>
          <a:cs typeface="ＭＳ Ｐゴシック" charset="-128"/>
        </a:defRPr>
      </a:lvl5pPr>
      <a:lvl6pPr marL="2511242" indent="-228296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6pPr>
      <a:lvl7pPr marL="2967832" indent="-228296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7pPr>
      <a:lvl8pPr marL="3424419" indent="-228296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8pPr>
      <a:lvl9pPr marL="3881008" indent="-228296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3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87" algn="l" defTabSz="913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78" algn="l" defTabSz="913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763" algn="l" defTabSz="913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355" algn="l" defTabSz="913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946" algn="l" defTabSz="913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534" algn="l" defTabSz="913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125" algn="l" defTabSz="913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715" algn="l" defTabSz="913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20.png"/><Relationship Id="rId4" Type="http://schemas.microsoft.com/office/2007/relationships/hdphoto" Target="../media/hdphoto4.wdp"/><Relationship Id="rId9" Type="http://schemas.openxmlformats.org/officeDocument/2006/relationships/image" Target="../media/image2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20.png"/><Relationship Id="rId4" Type="http://schemas.microsoft.com/office/2007/relationships/hdphoto" Target="../media/hdphoto4.wdp"/><Relationship Id="rId9" Type="http://schemas.openxmlformats.org/officeDocument/2006/relationships/image" Target="../media/image22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gif"/><Relationship Id="rId7" Type="http://schemas.microsoft.com/office/2007/relationships/hdphoto" Target="../media/hdphoto8.wd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microsoft.com/office/2007/relationships/hdphoto" Target="../media/hdphoto7.wdp"/><Relationship Id="rId4" Type="http://schemas.openxmlformats.org/officeDocument/2006/relationships/image" Target="../media/image24.png"/><Relationship Id="rId9" Type="http://schemas.microsoft.com/office/2007/relationships/hdphoto" Target="../media/hdphoto9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gif"/><Relationship Id="rId7" Type="http://schemas.microsoft.com/office/2007/relationships/hdphoto" Target="../media/hdphoto8.wd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microsoft.com/office/2007/relationships/hdphoto" Target="../media/hdphoto7.wdp"/><Relationship Id="rId4" Type="http://schemas.openxmlformats.org/officeDocument/2006/relationships/image" Target="../media/image24.png"/><Relationship Id="rId9" Type="http://schemas.microsoft.com/office/2007/relationships/hdphoto" Target="../media/hdphoto9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3.png"/><Relationship Id="rId5" Type="http://schemas.openxmlformats.org/officeDocument/2006/relationships/image" Target="../media/image32.tiff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3.png"/><Relationship Id="rId5" Type="http://schemas.openxmlformats.org/officeDocument/2006/relationships/image" Target="../media/image32.tiff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3.png"/><Relationship Id="rId5" Type="http://schemas.openxmlformats.org/officeDocument/2006/relationships/image" Target="../media/image32.tiff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hakeout.org/resources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earthquakecountry.org/step5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3.png"/><Relationship Id="rId5" Type="http://schemas.openxmlformats.org/officeDocument/2006/relationships/image" Target="../media/image32.tiff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hakeout.org/espanol/recursos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terremotos.org/step5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12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0.tiff"/><Relationship Id="rId5" Type="http://schemas.openxmlformats.org/officeDocument/2006/relationships/image" Target="../media/image6.jpeg"/><Relationship Id="rId10" Type="http://schemas.openxmlformats.org/officeDocument/2006/relationships/image" Target="../media/image9.png"/><Relationship Id="rId4" Type="http://schemas.openxmlformats.org/officeDocument/2006/relationships/image" Target="../media/image5.jpeg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12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0.tiff"/><Relationship Id="rId5" Type="http://schemas.openxmlformats.org/officeDocument/2006/relationships/image" Target="../media/image6.jpeg"/><Relationship Id="rId10" Type="http://schemas.openxmlformats.org/officeDocument/2006/relationships/image" Target="../media/image9.png"/><Relationship Id="rId4" Type="http://schemas.openxmlformats.org/officeDocument/2006/relationships/image" Target="../media/image5.jpeg"/><Relationship Id="rId9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3"/>
          <p:cNvSpPr>
            <a:spLocks noChangeArrowheads="1"/>
          </p:cNvSpPr>
          <p:nvPr/>
        </p:nvSpPr>
        <p:spPr bwMode="auto">
          <a:xfrm>
            <a:off x="0" y="0"/>
            <a:ext cx="12206068" cy="6858000"/>
          </a:xfrm>
          <a:prstGeom prst="rect">
            <a:avLst/>
          </a:prstGeom>
          <a:solidFill>
            <a:srgbClr val="E6E7FF"/>
          </a:solidFill>
          <a:ln>
            <a:noFill/>
          </a:ln>
        </p:spPr>
        <p:txBody>
          <a:bodyPr lIns="91416" tIns="45708" rIns="91416" bIns="45708"/>
          <a:lstStyle/>
          <a:p>
            <a:pPr eaLnBrk="0" hangingPunct="0"/>
            <a:endParaRPr lang="en-US"/>
          </a:p>
        </p:txBody>
      </p:sp>
      <p:sp>
        <p:nvSpPr>
          <p:cNvPr id="20482" name="Subtitle 2"/>
          <p:cNvSpPr txBox="1">
            <a:spLocks/>
          </p:cNvSpPr>
          <p:nvPr/>
        </p:nvSpPr>
        <p:spPr bwMode="auto">
          <a:xfrm>
            <a:off x="0" y="2662882"/>
            <a:ext cx="121920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16" tIns="45658" rIns="91316" bIns="45658"/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sz="5400" dirty="0">
                <a:solidFill>
                  <a:srgbClr val="002060"/>
                </a:solidFill>
              </a:rPr>
              <a:t>Drill Guidance for </a:t>
            </a:r>
            <a:br>
              <a:rPr lang="en-US" sz="5400" dirty="0">
                <a:solidFill>
                  <a:srgbClr val="002060"/>
                </a:solidFill>
              </a:rPr>
            </a:br>
            <a:r>
              <a:rPr lang="en-US" sz="8000" b="1" dirty="0">
                <a:solidFill>
                  <a:srgbClr val="002060"/>
                </a:solidFill>
              </a:rPr>
              <a:t>Organizations</a:t>
            </a:r>
            <a:br>
              <a:rPr lang="en-US" sz="5400" dirty="0">
                <a:solidFill>
                  <a:srgbClr val="002060"/>
                </a:solidFill>
              </a:rPr>
            </a:br>
            <a:r>
              <a:rPr lang="en-US" sz="5400" dirty="0">
                <a:solidFill>
                  <a:srgbClr val="002060"/>
                </a:solidFill>
              </a:rPr>
              <a:t>During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5400" dirty="0">
                <a:solidFill>
                  <a:srgbClr val="002060"/>
                </a:solidFill>
              </a:rPr>
              <a:t>COVID-19</a:t>
            </a:r>
            <a:br>
              <a:rPr lang="en-US" sz="5400" dirty="0">
                <a:solidFill>
                  <a:srgbClr val="002060"/>
                </a:solidFill>
              </a:rPr>
            </a:br>
            <a:br>
              <a:rPr lang="en-US" sz="1050" dirty="0">
                <a:solidFill>
                  <a:srgbClr val="002060"/>
                </a:solidFill>
              </a:rPr>
            </a:br>
            <a:r>
              <a:rPr lang="en-US" sz="2800" dirty="0">
                <a:solidFill>
                  <a:srgbClr val="002060"/>
                </a:solidFill>
              </a:rPr>
              <a:t>(Teleworking, In-Person, or Both)</a:t>
            </a:r>
          </a:p>
          <a:p>
            <a:pPr algn="ctr">
              <a:spcBef>
                <a:spcPct val="20000"/>
              </a:spcBef>
              <a:buClr>
                <a:schemeClr val="tx2"/>
              </a:buClr>
            </a:pPr>
            <a:endParaRPr lang="en-US" sz="1800" dirty="0">
              <a:solidFill>
                <a:srgbClr val="002060"/>
              </a:solidFill>
            </a:endParaRPr>
          </a:p>
          <a:p>
            <a:pPr algn="ctr">
              <a:spcBef>
                <a:spcPct val="20000"/>
              </a:spcBef>
              <a:buClr>
                <a:schemeClr val="tx2"/>
              </a:buClr>
            </a:pPr>
            <a:endParaRPr lang="en-US" sz="1800" dirty="0">
              <a:solidFill>
                <a:srgbClr val="00206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F5E307B-8A2A-5C48-A2F1-455E1F161E3F}"/>
              </a:ext>
            </a:extLst>
          </p:cNvPr>
          <p:cNvGrpSpPr/>
          <p:nvPr/>
        </p:nvGrpSpPr>
        <p:grpSpPr>
          <a:xfrm>
            <a:off x="2307169" y="0"/>
            <a:ext cx="7577662" cy="2358240"/>
            <a:chOff x="1477108" y="131742"/>
            <a:chExt cx="9073661" cy="2823809"/>
          </a:xfrm>
        </p:grpSpPr>
        <p:pic>
          <p:nvPicPr>
            <p:cNvPr id="6" name="Google Shape;959;g6ffd85e882_0_397" descr="Logo for Great ShakeOut Earthquake Drills:  The word &quot;Shake&quot; is above the word &quot;Out&quot; with the h and O split by a diagonal line representing an earthquake fault">
              <a:extLst>
                <a:ext uri="{FF2B5EF4-FFF2-40B4-BE49-F238E27FC236}">
                  <a16:creationId xmlns:a16="http://schemas.microsoft.com/office/drawing/2014/main" id="{6852EF56-53F9-9C49-B30C-7F1F750D42EC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477108" y="131742"/>
              <a:ext cx="2823809" cy="28238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Subtitle 2">
              <a:extLst>
                <a:ext uri="{FF2B5EF4-FFF2-40B4-BE49-F238E27FC236}">
                  <a16:creationId xmlns:a16="http://schemas.microsoft.com/office/drawing/2014/main" id="{D56F5945-470E-E644-9A9A-7EC45928D3F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542004" y="542319"/>
              <a:ext cx="6008765" cy="1577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316" tIns="45658" rIns="91316" bIns="45658"/>
            <a:lstStyle>
              <a:lvl1pPr eaLnBrk="0" hangingPunct="0"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20000"/>
                </a:spcBef>
                <a:buClr>
                  <a:schemeClr val="tx2"/>
                </a:buClr>
              </a:pPr>
              <a:r>
                <a:rPr lang="en-US" sz="4800" dirty="0">
                  <a:solidFill>
                    <a:schemeClr val="accent4">
                      <a:lumMod val="10000"/>
                    </a:schemeClr>
                  </a:solidFill>
                </a:rPr>
                <a:t>Great ShakeOut</a:t>
              </a:r>
              <a:br>
                <a:rPr lang="en-US" sz="4800" dirty="0">
                  <a:solidFill>
                    <a:schemeClr val="accent4">
                      <a:lumMod val="10000"/>
                    </a:schemeClr>
                  </a:solidFill>
                </a:rPr>
              </a:br>
              <a:r>
                <a:rPr lang="en-US" sz="4800" dirty="0">
                  <a:solidFill>
                    <a:schemeClr val="accent4">
                      <a:lumMod val="10000"/>
                    </a:schemeClr>
                  </a:solidFill>
                </a:rPr>
                <a:t>Earthquake Drills</a:t>
              </a:r>
              <a:endParaRPr lang="en-US" sz="2000" dirty="0">
                <a:solidFill>
                  <a:schemeClr val="accent4">
                    <a:lumMod val="1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5469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83" name="Rectangle 19"/>
          <p:cNvSpPr>
            <a:spLocks noChangeArrowheads="1"/>
          </p:cNvSpPr>
          <p:nvPr/>
        </p:nvSpPr>
        <p:spPr bwMode="auto">
          <a:xfrm>
            <a:off x="1524000" y="119331"/>
            <a:ext cx="9144000" cy="66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algn="ctr" eaLnBrk="1" hangingPunct="1"/>
            <a:r>
              <a:rPr lang="en-US" sz="3600" b="1" dirty="0" err="1"/>
              <a:t>Experiencia</a:t>
            </a:r>
            <a:r>
              <a:rPr lang="en-US" sz="3600" b="1" dirty="0"/>
              <a:t> </a:t>
            </a:r>
            <a:r>
              <a:rPr lang="en-US" sz="3600" b="1" dirty="0" err="1"/>
              <a:t>en</a:t>
            </a:r>
            <a:r>
              <a:rPr lang="en-US" sz="3600" b="1" dirty="0"/>
              <a:t> </a:t>
            </a:r>
            <a:r>
              <a:rPr lang="en-US" sz="3600" b="1" dirty="0" err="1"/>
              <a:t>Terremotos</a:t>
            </a:r>
            <a:endParaRPr lang="en-US" sz="3600" b="1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FD8517D-9B20-594F-BA3F-024234106CE8}"/>
              </a:ext>
            </a:extLst>
          </p:cNvPr>
          <p:cNvSpPr txBox="1">
            <a:spLocks/>
          </p:cNvSpPr>
          <p:nvPr/>
        </p:nvSpPr>
        <p:spPr bwMode="auto">
          <a:xfrm>
            <a:off x="354768" y="1556084"/>
            <a:ext cx="11482464" cy="469918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marL="338138" indent="-3381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3200">
                <a:solidFill>
                  <a:srgbClr val="463416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defRPr>
            </a:lvl1pPr>
            <a:lvl2pPr marL="738188" indent="-2809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463416"/>
                </a:solidFill>
                <a:latin typeface="+mn-lt"/>
                <a:ea typeface="ＭＳ Ｐゴシック" pitchFamily="-108" charset="-128"/>
              </a:defRPr>
            </a:lvl2pPr>
            <a:lvl3pPr marL="1138238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400">
                <a:solidFill>
                  <a:srgbClr val="463416"/>
                </a:solidFill>
                <a:latin typeface="+mn-lt"/>
                <a:ea typeface="ヒラギノ角ゴ Pro W3" charset="-128"/>
                <a:cs typeface="ヒラギノ角ゴ Pro W3" pitchFamily="-107" charset="-128"/>
              </a:defRPr>
            </a:lvl3pPr>
            <a:lvl4pPr marL="1593850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463416"/>
                </a:solidFill>
                <a:latin typeface="+mn-lt"/>
                <a:ea typeface="ヒラギノ角ゴ Pro W3" charset="-128"/>
                <a:cs typeface="ヒラギノ角ゴ Pro W3" charset="0"/>
              </a:defRPr>
            </a:lvl4pPr>
            <a:lvl5pPr marL="2051050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rgbClr val="463416"/>
                </a:solidFill>
                <a:latin typeface="+mn-lt"/>
                <a:ea typeface="ＭＳ Ｐゴシック" charset="-128"/>
                <a:cs typeface="ＭＳ Ｐゴシック" charset="-128"/>
              </a:defRPr>
            </a:lvl5pPr>
            <a:lvl6pPr marL="2511242" indent="-228296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67832" indent="-228296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4419" indent="-228296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1008" indent="-228296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800" kern="0" dirty="0"/>
              <a:t>Si has </a:t>
            </a:r>
            <a:r>
              <a:rPr lang="en-US" sz="2800" kern="0" dirty="0" err="1"/>
              <a:t>experimentado</a:t>
            </a:r>
            <a:r>
              <a:rPr lang="en-US" sz="2800" kern="0" dirty="0"/>
              <a:t> un </a:t>
            </a:r>
            <a:r>
              <a:rPr lang="en-US" sz="2800" kern="0" dirty="0" err="1"/>
              <a:t>terremoto</a:t>
            </a:r>
            <a:r>
              <a:rPr lang="en-US" sz="2800" kern="0" dirty="0"/>
              <a:t>, ¿</a:t>
            </a:r>
            <a:r>
              <a:rPr lang="en-US" sz="2800" kern="0" dirty="0" err="1"/>
              <a:t>cómo</a:t>
            </a:r>
            <a:r>
              <a:rPr lang="en-US" sz="2800" kern="0" dirty="0"/>
              <a:t> </a:t>
            </a:r>
            <a:r>
              <a:rPr lang="en-US" sz="2800" kern="0" dirty="0" err="1"/>
              <a:t>fue</a:t>
            </a:r>
            <a:r>
              <a:rPr lang="en-US" sz="2800" kern="0" dirty="0"/>
              <a:t>?</a:t>
            </a:r>
          </a:p>
          <a:p>
            <a:endParaRPr lang="en-US" sz="2800" kern="0" dirty="0"/>
          </a:p>
          <a:p>
            <a:r>
              <a:rPr lang="en-US" sz="2800" kern="0" dirty="0"/>
              <a:t>¿</a:t>
            </a:r>
            <a:r>
              <a:rPr lang="en-US" sz="2800" kern="0" dirty="0" err="1"/>
              <a:t>Qué</a:t>
            </a:r>
            <a:r>
              <a:rPr lang="en-US" sz="2800" kern="0" dirty="0"/>
              <a:t> </a:t>
            </a:r>
            <a:r>
              <a:rPr lang="en-US" sz="2800" kern="0" dirty="0" err="1"/>
              <a:t>hacemos</a:t>
            </a:r>
            <a:r>
              <a:rPr lang="en-US" sz="2800" kern="0" dirty="0"/>
              <a:t> </a:t>
            </a:r>
            <a:r>
              <a:rPr lang="en-US" sz="2800" kern="0" dirty="0" err="1"/>
              <a:t>normalmente</a:t>
            </a:r>
            <a:r>
              <a:rPr lang="en-US" sz="2800" kern="0" dirty="0"/>
              <a:t> </a:t>
            </a:r>
            <a:r>
              <a:rPr lang="en-US" sz="2800" kern="0" dirty="0" err="1"/>
              <a:t>en</a:t>
            </a:r>
            <a:r>
              <a:rPr lang="en-US" sz="2800" kern="0" dirty="0"/>
              <a:t> el </a:t>
            </a:r>
            <a:r>
              <a:rPr lang="en-US" sz="2800" kern="0" dirty="0" err="1"/>
              <a:t>trabajo</a:t>
            </a:r>
            <a:r>
              <a:rPr lang="en-US" sz="2800" kern="0" dirty="0"/>
              <a:t> para los </a:t>
            </a:r>
            <a:r>
              <a:rPr lang="en-US" sz="2800" kern="0" dirty="0" err="1"/>
              <a:t>simulacros</a:t>
            </a:r>
            <a:r>
              <a:rPr lang="en-US" sz="2800" kern="0" dirty="0"/>
              <a:t> de </a:t>
            </a:r>
            <a:r>
              <a:rPr lang="en-US" sz="2800" kern="0" dirty="0" err="1"/>
              <a:t>terremoto</a:t>
            </a:r>
            <a:r>
              <a:rPr lang="en-US" sz="2800" kern="0" dirty="0"/>
              <a:t>?</a:t>
            </a:r>
          </a:p>
          <a:p>
            <a:endParaRPr lang="en-US" sz="2800" kern="0" dirty="0"/>
          </a:p>
          <a:p>
            <a:r>
              <a:rPr lang="en-US" sz="2800" kern="0" dirty="0"/>
              <a:t>¿Por </a:t>
            </a:r>
            <a:r>
              <a:rPr lang="en-US" sz="2800" kern="0" dirty="0" err="1"/>
              <a:t>qué</a:t>
            </a:r>
            <a:r>
              <a:rPr lang="en-US" sz="2800" kern="0" dirty="0"/>
              <a:t> es </a:t>
            </a:r>
            <a:r>
              <a:rPr lang="en-US" sz="2800" kern="0" dirty="0" err="1"/>
              <a:t>importante</a:t>
            </a:r>
            <a:r>
              <a:rPr lang="en-US" sz="2800" kern="0" dirty="0"/>
              <a:t> </a:t>
            </a:r>
            <a:r>
              <a:rPr lang="en-US" sz="2800" kern="0" dirty="0" err="1"/>
              <a:t>practicar</a:t>
            </a:r>
            <a:r>
              <a:rPr lang="en-US" sz="2800" kern="0" dirty="0"/>
              <a:t> para </a:t>
            </a:r>
            <a:r>
              <a:rPr lang="en-US" sz="2800" kern="0" dirty="0" err="1"/>
              <a:t>terremotos</a:t>
            </a:r>
            <a:r>
              <a:rPr lang="en-US" sz="2800" kern="0" dirty="0"/>
              <a:t> y </a:t>
            </a:r>
            <a:r>
              <a:rPr lang="en-US" sz="2800" kern="0" dirty="0" err="1"/>
              <a:t>otras</a:t>
            </a:r>
            <a:r>
              <a:rPr lang="en-US" sz="2800" kern="0" dirty="0"/>
              <a:t> </a:t>
            </a:r>
            <a:r>
              <a:rPr lang="en-US" sz="2800" kern="0" dirty="0" err="1"/>
              <a:t>emergencias</a:t>
            </a:r>
            <a:r>
              <a:rPr lang="en-US" sz="2800" kern="0" dirty="0"/>
              <a:t>?</a:t>
            </a:r>
          </a:p>
          <a:p>
            <a:endParaRPr lang="en-US" sz="2800" kern="0" dirty="0"/>
          </a:p>
          <a:p>
            <a:r>
              <a:rPr lang="en-US" sz="2800" kern="0" dirty="0"/>
              <a:t>¿</a:t>
            </a:r>
            <a:r>
              <a:rPr lang="en-US" sz="2800" kern="0" dirty="0" err="1"/>
              <a:t>Qué</a:t>
            </a:r>
            <a:r>
              <a:rPr lang="en-US" sz="2800" kern="0" dirty="0"/>
              <a:t> </a:t>
            </a:r>
            <a:r>
              <a:rPr lang="en-US" sz="2800" kern="0" dirty="0" err="1"/>
              <a:t>podemos</a:t>
            </a:r>
            <a:r>
              <a:rPr lang="en-US" sz="2800" kern="0" dirty="0"/>
              <a:t> </a:t>
            </a:r>
            <a:r>
              <a:rPr lang="en-US" sz="2800" kern="0" dirty="0" err="1"/>
              <a:t>hacer</a:t>
            </a:r>
            <a:r>
              <a:rPr lang="en-US" sz="2800" kern="0" dirty="0"/>
              <a:t> antes de los </a:t>
            </a:r>
            <a:r>
              <a:rPr lang="en-US" sz="2800" kern="0" dirty="0" err="1"/>
              <a:t>terremotos</a:t>
            </a:r>
            <a:r>
              <a:rPr lang="en-US" sz="2800" kern="0" dirty="0"/>
              <a:t> para </a:t>
            </a:r>
            <a:r>
              <a:rPr lang="en-US" sz="2800" kern="0" dirty="0" err="1"/>
              <a:t>estar</a:t>
            </a:r>
            <a:r>
              <a:rPr lang="en-US" sz="2800" kern="0" dirty="0"/>
              <a:t> </a:t>
            </a:r>
            <a:r>
              <a:rPr lang="en-US" sz="2800" kern="0" dirty="0" err="1"/>
              <a:t>preparados</a:t>
            </a:r>
            <a:r>
              <a:rPr lang="en-US" sz="2800" kern="0" dirty="0"/>
              <a:t>?</a:t>
            </a:r>
            <a:endParaRPr lang="en-US" sz="2800" kern="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sz="2800" kern="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sz="2800" kern="0" dirty="0">
              <a:latin typeface="Arial" charset="0"/>
              <a:ea typeface="ＭＳ Ｐゴシック" charset="0"/>
              <a:cs typeface="Arial" charset="0"/>
            </a:endParaRPr>
          </a:p>
          <a:p>
            <a:endParaRPr lang="en-US" sz="2800" kern="0" dirty="0"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1182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83" name="Rectangle 19"/>
          <p:cNvSpPr>
            <a:spLocks noChangeArrowheads="1"/>
          </p:cNvSpPr>
          <p:nvPr/>
        </p:nvSpPr>
        <p:spPr bwMode="auto">
          <a:xfrm>
            <a:off x="1524000" y="119331"/>
            <a:ext cx="9144000" cy="66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algn="ctr" eaLnBrk="1" hangingPunct="1"/>
            <a:r>
              <a:rPr lang="en-US" sz="3600" b="1"/>
              <a:t>Global Earthquakes</a:t>
            </a:r>
          </a:p>
        </p:txBody>
      </p:sp>
      <p:grpSp>
        <p:nvGrpSpPr>
          <p:cNvPr id="2" name="Group 1" descr="A map of the world showing many years of earthquake locations as black dots, which outline the shape of the many plates of the earth's crust">
            <a:extLst>
              <a:ext uri="{FF2B5EF4-FFF2-40B4-BE49-F238E27FC236}">
                <a16:creationId xmlns:a16="http://schemas.microsoft.com/office/drawing/2014/main" id="{4A3BCB44-B220-0143-87E3-75D08F23A6D2}"/>
              </a:ext>
            </a:extLst>
          </p:cNvPr>
          <p:cNvGrpSpPr/>
          <p:nvPr/>
        </p:nvGrpSpPr>
        <p:grpSpPr>
          <a:xfrm>
            <a:off x="1827361" y="923026"/>
            <a:ext cx="8537277" cy="5934974"/>
            <a:chOff x="-76580" y="900114"/>
            <a:chExt cx="8537277" cy="5957886"/>
          </a:xfrm>
        </p:grpSpPr>
        <p:pic>
          <p:nvPicPr>
            <p:cNvPr id="7" name="Picture 6" descr="world_seimicity_map.jpg"/>
            <p:cNvPicPr>
              <a:picLocks noChangeAspect="1"/>
            </p:cNvPicPr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72000" y="900114"/>
              <a:ext cx="3888697" cy="5957886"/>
            </a:xfrm>
            <a:prstGeom prst="rect">
              <a:avLst/>
            </a:prstGeom>
          </p:spPr>
        </p:pic>
        <p:pic>
          <p:nvPicPr>
            <p:cNvPr id="8" name="Picture 7" descr="world_seimicity_map.jpg"/>
            <p:cNvPicPr>
              <a:picLocks noChangeAspect="1"/>
            </p:cNvPicPr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6580" y="900114"/>
              <a:ext cx="4724779" cy="59578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793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83" name="Rectangle 19"/>
          <p:cNvSpPr>
            <a:spLocks noChangeArrowheads="1"/>
          </p:cNvSpPr>
          <p:nvPr/>
        </p:nvSpPr>
        <p:spPr bwMode="auto">
          <a:xfrm>
            <a:off x="1524000" y="119331"/>
            <a:ext cx="9144000" cy="66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algn="ctr" eaLnBrk="1" hangingPunct="1"/>
            <a:r>
              <a:rPr lang="en-US" sz="3600" b="1"/>
              <a:t>Global Earthquakes</a:t>
            </a:r>
          </a:p>
        </p:txBody>
      </p:sp>
      <p:grpSp>
        <p:nvGrpSpPr>
          <p:cNvPr id="2" name="Group 1" descr="A map of the world showing many years of earthquake locations as black dots, which outline the shape of the many plates of the earth's crust">
            <a:extLst>
              <a:ext uri="{FF2B5EF4-FFF2-40B4-BE49-F238E27FC236}">
                <a16:creationId xmlns:a16="http://schemas.microsoft.com/office/drawing/2014/main" id="{4A3BCB44-B220-0143-87E3-75D08F23A6D2}"/>
              </a:ext>
            </a:extLst>
          </p:cNvPr>
          <p:cNvGrpSpPr/>
          <p:nvPr/>
        </p:nvGrpSpPr>
        <p:grpSpPr>
          <a:xfrm>
            <a:off x="1827361" y="923026"/>
            <a:ext cx="8537277" cy="5934974"/>
            <a:chOff x="-76580" y="900114"/>
            <a:chExt cx="8537277" cy="5957886"/>
          </a:xfrm>
        </p:grpSpPr>
        <p:pic>
          <p:nvPicPr>
            <p:cNvPr id="7" name="Picture 6" descr="world_seimicity_map.jpg"/>
            <p:cNvPicPr>
              <a:picLocks noChangeAspect="1"/>
            </p:cNvPicPr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72000" y="900114"/>
              <a:ext cx="3888697" cy="5957886"/>
            </a:xfrm>
            <a:prstGeom prst="rect">
              <a:avLst/>
            </a:prstGeom>
          </p:spPr>
        </p:pic>
        <p:pic>
          <p:nvPicPr>
            <p:cNvPr id="8" name="Picture 7" descr="world_seimicity_map.jpg"/>
            <p:cNvPicPr>
              <a:picLocks noChangeAspect="1"/>
            </p:cNvPicPr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6580" y="900114"/>
              <a:ext cx="4724779" cy="59578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355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83" name="Rectangle 19"/>
          <p:cNvSpPr>
            <a:spLocks noChangeArrowheads="1"/>
          </p:cNvSpPr>
          <p:nvPr/>
        </p:nvSpPr>
        <p:spPr bwMode="auto">
          <a:xfrm>
            <a:off x="0" y="127959"/>
            <a:ext cx="12192000" cy="66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algn="ctr" eaLnBrk="1" hangingPunct="1"/>
            <a:r>
              <a:rPr lang="en-US" sz="3600" b="1"/>
              <a:t>U.S. Earthquake Shaking Hazards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73E12F-138F-6541-9DC2-D822AFA3AD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8184" y="927579"/>
            <a:ext cx="8895632" cy="5930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3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83" name="Rectangle 19"/>
          <p:cNvSpPr>
            <a:spLocks noChangeArrowheads="1"/>
          </p:cNvSpPr>
          <p:nvPr/>
        </p:nvSpPr>
        <p:spPr bwMode="auto">
          <a:xfrm>
            <a:off x="0" y="127959"/>
            <a:ext cx="12192000" cy="66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algn="ctr" eaLnBrk="1" hangingPunct="1"/>
            <a:r>
              <a:rPr lang="en-US" sz="3600" b="1"/>
              <a:t>U.S. Earthquake Shaking Hazards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73E12F-138F-6541-9DC2-D822AFA3AD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8184" y="927579"/>
            <a:ext cx="8895632" cy="5930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09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Content Placeholder 2"/>
          <p:cNvSpPr>
            <a:spLocks noGrp="1"/>
          </p:cNvSpPr>
          <p:nvPr>
            <p:ph idx="1"/>
          </p:nvPr>
        </p:nvSpPr>
        <p:spPr>
          <a:xfrm>
            <a:off x="5808051" y="1441738"/>
            <a:ext cx="6118051" cy="3657600"/>
          </a:xfrm>
        </p:spPr>
        <p:txBody>
          <a:bodyPr/>
          <a:lstStyle/>
          <a:p>
            <a:pPr marL="0" indent="4763" eaLnBrk="1" hangingPunct="1">
              <a:lnSpc>
                <a:spcPct val="90000"/>
              </a:lnSpc>
              <a:buNone/>
            </a:pPr>
            <a:r>
              <a:rPr lang="en-US" sz="2400">
                <a:latin typeface="Arial" charset="0"/>
                <a:ea typeface="ＭＳ Ｐゴシック" charset="0"/>
                <a:cs typeface="ＭＳ Ｐゴシック" charset="0"/>
              </a:rPr>
              <a:t>Earthquakes may happen anytime and almost anywhere.</a:t>
            </a:r>
          </a:p>
          <a:p>
            <a:pPr marL="0" indent="4763" eaLnBrk="1" hangingPunct="1">
              <a:lnSpc>
                <a:spcPct val="90000"/>
              </a:lnSpc>
              <a:buNone/>
            </a:pPr>
            <a:br>
              <a:rPr lang="en-US" sz="240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400">
                <a:latin typeface="Arial" charset="0"/>
                <a:ea typeface="ＭＳ Ｐゴシック" charset="0"/>
                <a:cs typeface="ＭＳ Ｐゴシック" charset="0"/>
              </a:rPr>
              <a:t>Most injuries caused by earthquakes are from falling or flying objects. </a:t>
            </a:r>
          </a:p>
          <a:p>
            <a:pPr marL="0" indent="4763" eaLnBrk="1" hangingPunct="1">
              <a:lnSpc>
                <a:spcPct val="90000"/>
              </a:lnSpc>
              <a:buNone/>
            </a:pPr>
            <a:endParaRPr lang="en-US" sz="240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4763" eaLnBrk="1" hangingPunct="1">
              <a:lnSpc>
                <a:spcPct val="90000"/>
              </a:lnSpc>
              <a:buNone/>
            </a:pPr>
            <a:r>
              <a:rPr lang="en-US" sz="2400">
                <a:latin typeface="Arial" charset="0"/>
                <a:ea typeface="ＭＳ Ｐゴシック" charset="0"/>
                <a:cs typeface="ＭＳ Ｐゴシック" charset="0"/>
              </a:rPr>
              <a:t>It is important  to practice how to be safe!</a:t>
            </a:r>
          </a:p>
          <a:p>
            <a:pPr marL="0" indent="4763" eaLnBrk="1" hangingPunct="1">
              <a:lnSpc>
                <a:spcPct val="90000"/>
              </a:lnSpc>
              <a:buNone/>
            </a:pPr>
            <a:endParaRPr lang="en-US" sz="2400">
              <a:solidFill>
                <a:srgbClr val="FF99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4763" eaLnBrk="1" hangingPunct="1">
              <a:lnSpc>
                <a:spcPct val="90000"/>
              </a:lnSpc>
              <a:buNone/>
            </a:pPr>
            <a:r>
              <a:rPr lang="en-US" sz="2400">
                <a:solidFill>
                  <a:srgbClr val="FF99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pPr marL="0" indent="4763" eaLnBrk="1" hangingPunct="1">
              <a:lnSpc>
                <a:spcPct val="90000"/>
              </a:lnSpc>
              <a:buNone/>
            </a:pPr>
            <a:endParaRPr lang="en-US" sz="2400">
              <a:solidFill>
                <a:srgbClr val="FF99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387" name="TextBox 7"/>
          <p:cNvSpPr txBox="1">
            <a:spLocks noChangeArrowheads="1"/>
          </p:cNvSpPr>
          <p:nvPr/>
        </p:nvSpPr>
        <p:spPr bwMode="auto">
          <a:xfrm>
            <a:off x="-151744" y="5031402"/>
            <a:ext cx="9144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200">
                <a:solidFill>
                  <a:srgbClr val="0E4782"/>
                </a:solidFill>
              </a:rPr>
              <a:t>Today we are joining millions of people </a:t>
            </a:r>
          </a:p>
          <a:p>
            <a:pPr algn="ctr"/>
            <a:r>
              <a:rPr lang="en-US" sz="3200">
                <a:solidFill>
                  <a:srgbClr val="0E4782"/>
                </a:solidFill>
              </a:rPr>
              <a:t>who are practicing earthquake safety!</a:t>
            </a:r>
            <a:endParaRPr lang="en-US" sz="3200" i="1">
              <a:solidFill>
                <a:srgbClr val="0E4782"/>
              </a:solidFill>
            </a:endParaRPr>
          </a:p>
        </p:txBody>
      </p:sp>
      <p:sp>
        <p:nvSpPr>
          <p:cNvPr id="16388" name="TextBox 10"/>
          <p:cNvSpPr txBox="1">
            <a:spLocks noChangeArrowheads="1"/>
          </p:cNvSpPr>
          <p:nvPr/>
        </p:nvSpPr>
        <p:spPr bwMode="auto">
          <a:xfrm>
            <a:off x="0" y="146740"/>
            <a:ext cx="1219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600" b="1"/>
              <a:t>Great ShakeOut Earthquake Drill</a:t>
            </a:r>
          </a:p>
        </p:txBody>
      </p:sp>
      <p:pic>
        <p:nvPicPr>
          <p:cNvPr id="8" name="Picture 7" descr="step5wideic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715" y="1463201"/>
            <a:ext cx="5188266" cy="2493585"/>
          </a:xfrm>
          <a:prstGeom prst="rect">
            <a:avLst/>
          </a:prstGeom>
        </p:spPr>
      </p:pic>
      <p:pic>
        <p:nvPicPr>
          <p:cNvPr id="7" name="Google Shape;959;g6ffd85e882_0_397" descr="Logo for Great ShakeOut Earthquake Drills:  The word &quot;Shake&quot; is above the word &quot;Out&quot; with the h and O split by a diagonal line representing an earthquake fault">
            <a:extLst>
              <a:ext uri="{FF2B5EF4-FFF2-40B4-BE49-F238E27FC236}">
                <a16:creationId xmlns:a16="http://schemas.microsoft.com/office/drawing/2014/main" id="{6BAE6F1B-E134-6D4D-BA71-06C1A3277C9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27561" y="4219499"/>
            <a:ext cx="2638501" cy="2638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7162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Content Placeholder 2"/>
          <p:cNvSpPr>
            <a:spLocks noGrp="1"/>
          </p:cNvSpPr>
          <p:nvPr>
            <p:ph idx="1"/>
          </p:nvPr>
        </p:nvSpPr>
        <p:spPr>
          <a:xfrm>
            <a:off x="5808051" y="1441738"/>
            <a:ext cx="6118051" cy="3657600"/>
          </a:xfrm>
        </p:spPr>
        <p:txBody>
          <a:bodyPr/>
          <a:lstStyle/>
          <a:p>
            <a:pPr marL="0" indent="4763" eaLnBrk="1" hangingPunct="1">
              <a:lnSpc>
                <a:spcPct val="90000"/>
              </a:lnSpc>
              <a:buNone/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Los </a:t>
            </a:r>
            <a:r>
              <a:rPr lang="en-US" sz="2400" dirty="0" err="1">
                <a:latin typeface="Arial" charset="0"/>
                <a:ea typeface="ＭＳ Ｐゴシック" charset="0"/>
                <a:cs typeface="ＭＳ Ｐゴシック" charset="0"/>
              </a:rPr>
              <a:t>terremotos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err="1">
                <a:latin typeface="Arial" charset="0"/>
                <a:ea typeface="ＭＳ Ｐゴシック" charset="0"/>
                <a:cs typeface="ＭＳ Ｐゴシック" charset="0"/>
              </a:rPr>
              <a:t>pueden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err="1">
                <a:latin typeface="Arial" charset="0"/>
                <a:ea typeface="ＭＳ Ｐゴシック" charset="0"/>
                <a:cs typeface="ＭＳ Ｐゴシック" charset="0"/>
              </a:rPr>
              <a:t>ocurrir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err="1">
                <a:latin typeface="Arial" charset="0"/>
                <a:ea typeface="ＭＳ Ｐゴシック" charset="0"/>
                <a:cs typeface="ＭＳ Ｐゴシック" charset="0"/>
              </a:rPr>
              <a:t>en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err="1">
                <a:latin typeface="Arial" charset="0"/>
                <a:ea typeface="ＭＳ Ｐゴシック" charset="0"/>
                <a:cs typeface="ＭＳ Ｐゴシック" charset="0"/>
              </a:rPr>
              <a:t>cualquier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err="1">
                <a:latin typeface="Arial" charset="0"/>
                <a:ea typeface="ＭＳ Ｐゴシック" charset="0"/>
                <a:cs typeface="ＭＳ Ｐゴシック" charset="0"/>
              </a:rPr>
              <a:t>momento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 y </a:t>
            </a:r>
            <a:r>
              <a:rPr lang="en-US" sz="2400" dirty="0" err="1">
                <a:latin typeface="Arial" charset="0"/>
                <a:ea typeface="ＭＳ Ｐゴシック" charset="0"/>
                <a:cs typeface="ＭＳ Ｐゴシック" charset="0"/>
              </a:rPr>
              <a:t>casi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err="1">
                <a:latin typeface="Arial" charset="0"/>
                <a:ea typeface="ＭＳ Ｐゴシック" charset="0"/>
                <a:cs typeface="ＭＳ Ｐゴシック" charset="0"/>
              </a:rPr>
              <a:t>en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err="1">
                <a:latin typeface="Arial" charset="0"/>
                <a:ea typeface="ＭＳ Ｐゴシック" charset="0"/>
                <a:cs typeface="ＭＳ Ｐゴシック" charset="0"/>
              </a:rPr>
              <a:t>cualquier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err="1">
                <a:latin typeface="Arial" charset="0"/>
                <a:ea typeface="ＭＳ Ｐゴシック" charset="0"/>
                <a:cs typeface="ＭＳ Ｐゴシック" charset="0"/>
              </a:rPr>
              <a:t>lugar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.</a:t>
            </a:r>
          </a:p>
          <a:p>
            <a:pPr marL="0" indent="4763" eaLnBrk="1" hangingPunct="1">
              <a:lnSpc>
                <a:spcPct val="90000"/>
              </a:lnSpc>
              <a:buNone/>
            </a:pP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4763" eaLnBrk="1" hangingPunct="1">
              <a:lnSpc>
                <a:spcPct val="90000"/>
              </a:lnSpc>
              <a:buNone/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La </a:t>
            </a:r>
            <a:r>
              <a:rPr lang="en-US" sz="2400" dirty="0" err="1">
                <a:latin typeface="Arial" charset="0"/>
                <a:ea typeface="ＭＳ Ｐゴシック" charset="0"/>
                <a:cs typeface="ＭＳ Ｐゴシック" charset="0"/>
              </a:rPr>
              <a:t>mayoría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 de las </a:t>
            </a:r>
            <a:r>
              <a:rPr lang="en-US" sz="2400" dirty="0" err="1">
                <a:latin typeface="Arial" charset="0"/>
                <a:ea typeface="ＭＳ Ｐゴシック" charset="0"/>
                <a:cs typeface="ＭＳ Ｐゴシック" charset="0"/>
              </a:rPr>
              <a:t>lesiones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err="1">
                <a:latin typeface="Arial" charset="0"/>
                <a:ea typeface="ＭＳ Ｐゴシック" charset="0"/>
                <a:cs typeface="ＭＳ Ｐゴシック" charset="0"/>
              </a:rPr>
              <a:t>causadas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 por </a:t>
            </a:r>
            <a:r>
              <a:rPr lang="en-US" sz="2400" dirty="0" err="1">
                <a:latin typeface="Arial" charset="0"/>
                <a:ea typeface="ＭＳ Ｐゴシック" charset="0"/>
                <a:cs typeface="ＭＳ Ｐゴシック" charset="0"/>
              </a:rPr>
              <a:t>terremotos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 son por </a:t>
            </a:r>
            <a:r>
              <a:rPr lang="en-US" sz="2400" dirty="0" err="1">
                <a:latin typeface="Arial" charset="0"/>
                <a:ea typeface="ＭＳ Ｐゴシック" charset="0"/>
                <a:cs typeface="ＭＳ Ｐゴシック" charset="0"/>
              </a:rPr>
              <a:t>objetos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 que </a:t>
            </a:r>
            <a:r>
              <a:rPr lang="en-US" sz="2400" dirty="0" err="1">
                <a:latin typeface="Arial" charset="0"/>
                <a:ea typeface="ＭＳ Ｐゴシック" charset="0"/>
                <a:cs typeface="ＭＳ Ｐゴシック" charset="0"/>
              </a:rPr>
              <a:t>caen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 o </a:t>
            </a:r>
            <a:r>
              <a:rPr lang="en-US" sz="2400" dirty="0" err="1">
                <a:latin typeface="Arial" charset="0"/>
                <a:ea typeface="ＭＳ Ｐゴシック" charset="0"/>
                <a:cs typeface="ＭＳ Ｐゴシック" charset="0"/>
              </a:rPr>
              <a:t>vuelan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.</a:t>
            </a:r>
          </a:p>
          <a:p>
            <a:pPr marL="0" indent="4763" eaLnBrk="1" hangingPunct="1">
              <a:lnSpc>
                <a:spcPct val="90000"/>
              </a:lnSpc>
              <a:buNone/>
            </a:pP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4763" eaLnBrk="1" hangingPunct="1">
              <a:lnSpc>
                <a:spcPct val="90000"/>
              </a:lnSpc>
              <a:buNone/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¡Es </a:t>
            </a:r>
            <a:r>
              <a:rPr lang="en-US" sz="2400" dirty="0" err="1">
                <a:latin typeface="Arial" charset="0"/>
                <a:ea typeface="ＭＳ Ｐゴシック" charset="0"/>
                <a:cs typeface="ＭＳ Ｐゴシック" charset="0"/>
              </a:rPr>
              <a:t>importante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err="1">
                <a:latin typeface="Arial" charset="0"/>
                <a:ea typeface="ＭＳ Ｐゴシック" charset="0"/>
                <a:cs typeface="ＭＳ Ｐゴシック" charset="0"/>
              </a:rPr>
              <a:t>practicar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err="1">
                <a:latin typeface="Arial" charset="0"/>
                <a:ea typeface="ＭＳ Ｐゴシック" charset="0"/>
                <a:cs typeface="ＭＳ Ｐゴシック" charset="0"/>
              </a:rPr>
              <a:t>cómo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err="1">
                <a:latin typeface="Arial" charset="0"/>
                <a:ea typeface="ＭＳ Ｐゴシック" charset="0"/>
                <a:cs typeface="ＭＳ Ｐゴシック" charset="0"/>
              </a:rPr>
              <a:t>estar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err="1">
                <a:latin typeface="Arial" charset="0"/>
                <a:ea typeface="ＭＳ Ｐゴシック" charset="0"/>
                <a:cs typeface="ＭＳ Ｐゴシック" charset="0"/>
              </a:rPr>
              <a:t>seguro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!</a:t>
            </a:r>
            <a:endParaRPr lang="en-US" sz="2400" dirty="0">
              <a:solidFill>
                <a:srgbClr val="FF99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4763" eaLnBrk="1" hangingPunct="1">
              <a:lnSpc>
                <a:spcPct val="90000"/>
              </a:lnSpc>
              <a:buNone/>
            </a:pPr>
            <a:r>
              <a:rPr lang="en-US" sz="2400" dirty="0">
                <a:solidFill>
                  <a:srgbClr val="FF99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pPr marL="0" indent="4763" eaLnBrk="1" hangingPunct="1">
              <a:lnSpc>
                <a:spcPct val="90000"/>
              </a:lnSpc>
              <a:buNone/>
            </a:pPr>
            <a:endParaRPr lang="en-US" sz="2400" dirty="0">
              <a:solidFill>
                <a:srgbClr val="FF99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387" name="TextBox 7"/>
          <p:cNvSpPr txBox="1">
            <a:spLocks noChangeArrowheads="1"/>
          </p:cNvSpPr>
          <p:nvPr/>
        </p:nvSpPr>
        <p:spPr bwMode="auto">
          <a:xfrm>
            <a:off x="-151744" y="5031402"/>
            <a:ext cx="9144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200" dirty="0">
                <a:solidFill>
                  <a:srgbClr val="0E4782"/>
                </a:solidFill>
              </a:rPr>
              <a:t>Hoy </a:t>
            </a:r>
            <a:r>
              <a:rPr lang="en-US" sz="3200" dirty="0" err="1">
                <a:solidFill>
                  <a:srgbClr val="0E4782"/>
                </a:solidFill>
              </a:rPr>
              <a:t>nos</a:t>
            </a:r>
            <a:r>
              <a:rPr lang="en-US" sz="3200" dirty="0">
                <a:solidFill>
                  <a:srgbClr val="0E4782"/>
                </a:solidFill>
              </a:rPr>
              <a:t> </a:t>
            </a:r>
            <a:r>
              <a:rPr lang="en-US" sz="3200" dirty="0" err="1">
                <a:solidFill>
                  <a:srgbClr val="0E4782"/>
                </a:solidFill>
              </a:rPr>
              <a:t>unimos</a:t>
            </a:r>
            <a:r>
              <a:rPr lang="en-US" sz="3200" dirty="0">
                <a:solidFill>
                  <a:srgbClr val="0E4782"/>
                </a:solidFill>
              </a:rPr>
              <a:t> a </a:t>
            </a:r>
            <a:r>
              <a:rPr lang="en-US" sz="3200" dirty="0" err="1">
                <a:solidFill>
                  <a:srgbClr val="0E4782"/>
                </a:solidFill>
              </a:rPr>
              <a:t>millones</a:t>
            </a:r>
            <a:r>
              <a:rPr lang="en-US" sz="3200" dirty="0">
                <a:solidFill>
                  <a:srgbClr val="0E4782"/>
                </a:solidFill>
              </a:rPr>
              <a:t> de personas que </a:t>
            </a:r>
            <a:r>
              <a:rPr lang="en-US" sz="3200" dirty="0" err="1">
                <a:solidFill>
                  <a:srgbClr val="0E4782"/>
                </a:solidFill>
              </a:rPr>
              <a:t>practican</a:t>
            </a:r>
            <a:r>
              <a:rPr lang="en-US" sz="3200" dirty="0">
                <a:solidFill>
                  <a:srgbClr val="0E4782"/>
                </a:solidFill>
              </a:rPr>
              <a:t> la </a:t>
            </a:r>
            <a:r>
              <a:rPr lang="en-US" sz="3200" dirty="0" err="1">
                <a:solidFill>
                  <a:srgbClr val="0E4782"/>
                </a:solidFill>
              </a:rPr>
              <a:t>seguridad</a:t>
            </a:r>
            <a:r>
              <a:rPr lang="en-US" sz="3200" dirty="0">
                <a:solidFill>
                  <a:srgbClr val="0E4782"/>
                </a:solidFill>
              </a:rPr>
              <a:t> contra </a:t>
            </a:r>
            <a:r>
              <a:rPr lang="en-US" sz="3200" dirty="0" err="1">
                <a:solidFill>
                  <a:srgbClr val="0E4782"/>
                </a:solidFill>
              </a:rPr>
              <a:t>terremotos</a:t>
            </a:r>
            <a:r>
              <a:rPr lang="en-US" sz="3200" dirty="0">
                <a:solidFill>
                  <a:srgbClr val="0E4782"/>
                </a:solidFill>
              </a:rPr>
              <a:t>!</a:t>
            </a:r>
            <a:endParaRPr lang="en-US" sz="3200" i="1" dirty="0">
              <a:solidFill>
                <a:srgbClr val="0E4782"/>
              </a:solidFill>
            </a:endParaRPr>
          </a:p>
        </p:txBody>
      </p:sp>
      <p:sp>
        <p:nvSpPr>
          <p:cNvPr id="16388" name="TextBox 10"/>
          <p:cNvSpPr txBox="1">
            <a:spLocks noChangeArrowheads="1"/>
          </p:cNvSpPr>
          <p:nvPr/>
        </p:nvSpPr>
        <p:spPr bwMode="auto">
          <a:xfrm>
            <a:off x="0" y="146740"/>
            <a:ext cx="1219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600" b="1" dirty="0" err="1"/>
              <a:t>Simulacro</a:t>
            </a:r>
            <a:r>
              <a:rPr lang="en-US" sz="3600" b="1" dirty="0"/>
              <a:t> de </a:t>
            </a:r>
            <a:r>
              <a:rPr lang="en-US" sz="3600" b="1" dirty="0" err="1"/>
              <a:t>Terremotos</a:t>
            </a:r>
            <a:r>
              <a:rPr lang="en-US" sz="3600" b="1" dirty="0"/>
              <a:t> Great </a:t>
            </a:r>
            <a:r>
              <a:rPr lang="en-US" sz="3600" b="1" dirty="0" err="1"/>
              <a:t>ShakeOut</a:t>
            </a:r>
            <a:endParaRPr lang="en-US" sz="3600" b="1" dirty="0"/>
          </a:p>
        </p:txBody>
      </p:sp>
      <p:pic>
        <p:nvPicPr>
          <p:cNvPr id="8" name="Picture 7" descr="step5wideic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715" y="1463201"/>
            <a:ext cx="5188266" cy="2493585"/>
          </a:xfrm>
          <a:prstGeom prst="rect">
            <a:avLst/>
          </a:prstGeom>
        </p:spPr>
      </p:pic>
      <p:pic>
        <p:nvPicPr>
          <p:cNvPr id="7" name="Google Shape;959;g6ffd85e882_0_397" descr="Logo for Great ShakeOut Earthquake Drills:  The word &quot;Shake&quot; is above the word &quot;Out&quot; with the h and O split by a diagonal line representing an earthquake fault">
            <a:extLst>
              <a:ext uri="{FF2B5EF4-FFF2-40B4-BE49-F238E27FC236}">
                <a16:creationId xmlns:a16="http://schemas.microsoft.com/office/drawing/2014/main" id="{6BAE6F1B-E134-6D4D-BA71-06C1A3277C9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27561" y="4219499"/>
            <a:ext cx="2638501" cy="2638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87668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55D4027-4CAF-EE4F-8AE7-5D12EE071BC1}"/>
              </a:ext>
            </a:extLst>
          </p:cNvPr>
          <p:cNvSpPr txBox="1"/>
          <p:nvPr/>
        </p:nvSpPr>
        <p:spPr bwMode="auto">
          <a:xfrm>
            <a:off x="338665" y="1300517"/>
            <a:ext cx="3623735" cy="2308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4" tIns="45687" rIns="91374" bIns="45687" rtlCol="0">
            <a:spAutoFit/>
          </a:bodyPr>
          <a:lstStyle/>
          <a:p>
            <a:pPr algn="ctr">
              <a:spcBef>
                <a:spcPct val="40000"/>
              </a:spcBef>
            </a:pPr>
            <a:r>
              <a:rPr lang="en-US" sz="3600" b="1" dirty="0">
                <a:solidFill>
                  <a:schemeClr val="bg2"/>
                </a:solidFill>
              </a:rPr>
              <a:t>When </a:t>
            </a:r>
            <a:br>
              <a:rPr lang="en-US" sz="3600" b="1" dirty="0">
                <a:solidFill>
                  <a:schemeClr val="bg2"/>
                </a:solidFill>
              </a:rPr>
            </a:br>
            <a:r>
              <a:rPr lang="en-US" sz="3600" b="1" dirty="0">
                <a:solidFill>
                  <a:schemeClr val="bg2"/>
                </a:solidFill>
              </a:rPr>
              <a:t>You Feel Earthquake Shaking</a:t>
            </a:r>
          </a:p>
        </p:txBody>
      </p:sp>
      <p:sp>
        <p:nvSpPr>
          <p:cNvPr id="16388" name="TextBox 10"/>
          <p:cNvSpPr txBox="1">
            <a:spLocks noChangeArrowheads="1"/>
          </p:cNvSpPr>
          <p:nvPr/>
        </p:nvSpPr>
        <p:spPr bwMode="auto">
          <a:xfrm>
            <a:off x="0" y="146740"/>
            <a:ext cx="1219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600" b="1"/>
              <a:t>When Should You Protect Yourself?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6C7B3A-7491-1A4A-8940-42A37E7206B2}"/>
              </a:ext>
            </a:extLst>
          </p:cNvPr>
          <p:cNvSpPr txBox="1"/>
          <p:nvPr/>
        </p:nvSpPr>
        <p:spPr bwMode="auto">
          <a:xfrm>
            <a:off x="4233333" y="1300517"/>
            <a:ext cx="3623735" cy="5312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4" tIns="45687" rIns="91374" bIns="45687" rtlCol="0">
            <a:spAutoFit/>
          </a:bodyPr>
          <a:lstStyle/>
          <a:p>
            <a:pPr algn="ctr">
              <a:spcBef>
                <a:spcPct val="40000"/>
              </a:spcBef>
            </a:pPr>
            <a:r>
              <a:rPr lang="en-US" sz="3600" b="1" dirty="0">
                <a:solidFill>
                  <a:schemeClr val="bg2"/>
                </a:solidFill>
              </a:rPr>
              <a:t>When </a:t>
            </a:r>
            <a:br>
              <a:rPr lang="en-US" sz="3600" b="1" dirty="0">
                <a:solidFill>
                  <a:schemeClr val="bg2"/>
                </a:solidFill>
              </a:rPr>
            </a:br>
            <a:r>
              <a:rPr lang="en-US" sz="3600" b="1" dirty="0">
                <a:solidFill>
                  <a:schemeClr val="bg2"/>
                </a:solidFill>
              </a:rPr>
              <a:t>You Get an Earthquake Alert</a:t>
            </a:r>
            <a:br>
              <a:rPr lang="en-US" sz="3600" b="1" dirty="0">
                <a:solidFill>
                  <a:schemeClr val="bg2"/>
                </a:solidFill>
              </a:rPr>
            </a:br>
            <a:endParaRPr lang="en-US" sz="3600" b="1" dirty="0">
              <a:solidFill>
                <a:schemeClr val="bg2"/>
              </a:solidFill>
            </a:endParaRPr>
          </a:p>
          <a:p>
            <a:pPr algn="ctr">
              <a:spcBef>
                <a:spcPct val="40000"/>
              </a:spcBef>
            </a:pPr>
            <a:br>
              <a:rPr lang="en-US" sz="8800" b="1" dirty="0">
                <a:solidFill>
                  <a:schemeClr val="bg2"/>
                </a:solidFill>
              </a:rPr>
            </a:br>
            <a:r>
              <a:rPr lang="en-US" sz="3600" dirty="0">
                <a:solidFill>
                  <a:schemeClr val="bg2"/>
                </a:solidFill>
              </a:rPr>
              <a:t>(California)</a:t>
            </a:r>
            <a:endParaRPr lang="en-US" sz="4400" dirty="0">
              <a:solidFill>
                <a:schemeClr val="bg2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53BE6E-CC11-F24B-B7D5-98FEA668DDBA}"/>
              </a:ext>
            </a:extLst>
          </p:cNvPr>
          <p:cNvSpPr txBox="1"/>
          <p:nvPr/>
        </p:nvSpPr>
        <p:spPr bwMode="auto">
          <a:xfrm>
            <a:off x="8128000" y="1300517"/>
            <a:ext cx="3623735" cy="2308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4" tIns="45687" rIns="91374" bIns="45687" rtlCol="0">
            <a:spAutoFit/>
          </a:bodyPr>
          <a:lstStyle/>
          <a:p>
            <a:pPr algn="ctr">
              <a:spcBef>
                <a:spcPct val="40000"/>
              </a:spcBef>
            </a:pPr>
            <a:r>
              <a:rPr lang="en-US" sz="3600" b="1">
                <a:solidFill>
                  <a:schemeClr val="bg2"/>
                </a:solidFill>
              </a:rPr>
              <a:t>When </a:t>
            </a:r>
            <a:br>
              <a:rPr lang="en-US" sz="3600" b="1">
                <a:solidFill>
                  <a:schemeClr val="bg2"/>
                </a:solidFill>
              </a:rPr>
            </a:br>
            <a:r>
              <a:rPr lang="en-US" sz="3600" b="1">
                <a:solidFill>
                  <a:schemeClr val="bg2"/>
                </a:solidFill>
              </a:rPr>
              <a:t>You Do an Earthquake Drill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2EAAEBD-FBD3-D740-8D3B-14930B6615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23" t="6902" r="19038" b="15252"/>
          <a:stretch/>
        </p:blipFill>
        <p:spPr>
          <a:xfrm>
            <a:off x="5234706" y="3990961"/>
            <a:ext cx="1620987" cy="17189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0E7571-D96E-DD41-B6E2-767DD50743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7629" r="16852"/>
          <a:stretch/>
        </p:blipFill>
        <p:spPr>
          <a:xfrm>
            <a:off x="1278718" y="4037467"/>
            <a:ext cx="1757569" cy="168721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0D5EA7B-7688-E647-8B0F-0DD26A29E4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00324" y="4014213"/>
            <a:ext cx="2079086" cy="1733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2707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55D4027-4CAF-EE4F-8AE7-5D12EE071BC1}"/>
              </a:ext>
            </a:extLst>
          </p:cNvPr>
          <p:cNvSpPr txBox="1"/>
          <p:nvPr/>
        </p:nvSpPr>
        <p:spPr bwMode="auto">
          <a:xfrm>
            <a:off x="561474" y="1300517"/>
            <a:ext cx="3400926" cy="2308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4" tIns="45687" rIns="91374" bIns="45687" rtlCol="0">
            <a:spAutoFit/>
          </a:bodyPr>
          <a:lstStyle/>
          <a:p>
            <a:pPr algn="ctr">
              <a:spcBef>
                <a:spcPct val="40000"/>
              </a:spcBef>
            </a:pPr>
            <a:r>
              <a:rPr lang="en-US" sz="3600" b="1" dirty="0" err="1">
                <a:solidFill>
                  <a:schemeClr val="bg2"/>
                </a:solidFill>
              </a:rPr>
              <a:t>Cuando</a:t>
            </a:r>
            <a:r>
              <a:rPr lang="en-US" sz="3600" b="1" dirty="0">
                <a:solidFill>
                  <a:schemeClr val="bg2"/>
                </a:solidFill>
              </a:rPr>
              <a:t> </a:t>
            </a:r>
            <a:r>
              <a:rPr lang="en-US" sz="3600" b="1" dirty="0" err="1">
                <a:solidFill>
                  <a:schemeClr val="bg2"/>
                </a:solidFill>
              </a:rPr>
              <a:t>sientes</a:t>
            </a:r>
            <a:r>
              <a:rPr lang="en-US" sz="3600" b="1" dirty="0">
                <a:solidFill>
                  <a:schemeClr val="bg2"/>
                </a:solidFill>
              </a:rPr>
              <a:t> </a:t>
            </a:r>
            <a:r>
              <a:rPr lang="en-US" sz="3600" b="1" dirty="0" err="1">
                <a:solidFill>
                  <a:schemeClr val="bg2"/>
                </a:solidFill>
              </a:rPr>
              <a:t>temblores</a:t>
            </a:r>
            <a:r>
              <a:rPr lang="en-US" sz="3600" b="1" dirty="0">
                <a:solidFill>
                  <a:schemeClr val="bg2"/>
                </a:solidFill>
              </a:rPr>
              <a:t> de </a:t>
            </a:r>
            <a:r>
              <a:rPr lang="en-US" sz="3600" b="1" dirty="0" err="1">
                <a:solidFill>
                  <a:schemeClr val="bg2"/>
                </a:solidFill>
              </a:rPr>
              <a:t>terremoto</a:t>
            </a:r>
            <a:endParaRPr lang="en-US" sz="3600" b="1" dirty="0">
              <a:solidFill>
                <a:schemeClr val="bg2"/>
              </a:solidFill>
            </a:endParaRPr>
          </a:p>
        </p:txBody>
      </p:sp>
      <p:sp>
        <p:nvSpPr>
          <p:cNvPr id="16388" name="TextBox 10"/>
          <p:cNvSpPr txBox="1">
            <a:spLocks noChangeArrowheads="1"/>
          </p:cNvSpPr>
          <p:nvPr/>
        </p:nvSpPr>
        <p:spPr bwMode="auto">
          <a:xfrm>
            <a:off x="0" y="146740"/>
            <a:ext cx="1219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600" b="1" dirty="0"/>
              <a:t>¿</a:t>
            </a:r>
            <a:r>
              <a:rPr lang="en-US" sz="3600" b="1" dirty="0" err="1"/>
              <a:t>Cuándo</a:t>
            </a:r>
            <a:r>
              <a:rPr lang="en-US" sz="3600" b="1" dirty="0"/>
              <a:t> debe </a:t>
            </a:r>
            <a:r>
              <a:rPr lang="en-US" sz="3600" b="1" dirty="0" err="1"/>
              <a:t>protegerse</a:t>
            </a:r>
            <a:r>
              <a:rPr lang="en-US" sz="3600" b="1" dirty="0"/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6C7B3A-7491-1A4A-8940-42A37E7206B2}"/>
              </a:ext>
            </a:extLst>
          </p:cNvPr>
          <p:cNvSpPr txBox="1"/>
          <p:nvPr/>
        </p:nvSpPr>
        <p:spPr bwMode="auto">
          <a:xfrm>
            <a:off x="4477083" y="1781781"/>
            <a:ext cx="3400926" cy="4758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4" tIns="45687" rIns="91374" bIns="45687" rtlCol="0">
            <a:spAutoFit/>
          </a:bodyPr>
          <a:lstStyle/>
          <a:p>
            <a:pPr algn="ctr">
              <a:spcBef>
                <a:spcPct val="40000"/>
              </a:spcBef>
            </a:pPr>
            <a:r>
              <a:rPr lang="en-US" sz="3600" b="1" dirty="0" err="1">
                <a:solidFill>
                  <a:schemeClr val="bg2"/>
                </a:solidFill>
              </a:rPr>
              <a:t>Cuando</a:t>
            </a:r>
            <a:r>
              <a:rPr lang="en-US" sz="3600" b="1" dirty="0">
                <a:solidFill>
                  <a:schemeClr val="bg2"/>
                </a:solidFill>
              </a:rPr>
              <a:t> </a:t>
            </a:r>
            <a:r>
              <a:rPr lang="en-US" sz="3600" b="1" dirty="0" err="1">
                <a:solidFill>
                  <a:schemeClr val="bg2"/>
                </a:solidFill>
              </a:rPr>
              <a:t>recibe</a:t>
            </a:r>
            <a:r>
              <a:rPr lang="en-US" sz="3600" b="1" dirty="0">
                <a:solidFill>
                  <a:schemeClr val="bg2"/>
                </a:solidFill>
              </a:rPr>
              <a:t> una </a:t>
            </a:r>
            <a:r>
              <a:rPr lang="en-US" sz="3600" b="1" dirty="0" err="1">
                <a:solidFill>
                  <a:schemeClr val="bg2"/>
                </a:solidFill>
              </a:rPr>
              <a:t>alerta</a:t>
            </a:r>
            <a:r>
              <a:rPr lang="en-US" sz="3600" b="1" dirty="0">
                <a:solidFill>
                  <a:schemeClr val="bg2"/>
                </a:solidFill>
              </a:rPr>
              <a:t> de </a:t>
            </a:r>
            <a:r>
              <a:rPr lang="en-US" sz="3600" b="1" dirty="0" err="1">
                <a:solidFill>
                  <a:schemeClr val="bg2"/>
                </a:solidFill>
              </a:rPr>
              <a:t>terremoto</a:t>
            </a:r>
            <a:br>
              <a:rPr lang="en-US" sz="3600" b="1" dirty="0">
                <a:solidFill>
                  <a:schemeClr val="bg2"/>
                </a:solidFill>
              </a:rPr>
            </a:br>
            <a:endParaRPr lang="en-US" sz="3600" b="1" dirty="0">
              <a:solidFill>
                <a:schemeClr val="bg2"/>
              </a:solidFill>
            </a:endParaRPr>
          </a:p>
          <a:p>
            <a:pPr algn="ctr">
              <a:spcBef>
                <a:spcPct val="40000"/>
              </a:spcBef>
            </a:pPr>
            <a:br>
              <a:rPr lang="en-US" sz="8800" b="1" dirty="0">
                <a:solidFill>
                  <a:schemeClr val="bg2"/>
                </a:solidFill>
              </a:rPr>
            </a:br>
            <a:r>
              <a:rPr lang="en-US" sz="3600" dirty="0">
                <a:solidFill>
                  <a:schemeClr val="bg2"/>
                </a:solidFill>
              </a:rPr>
              <a:t>(California)</a:t>
            </a:r>
            <a:endParaRPr lang="en-US" sz="4400" dirty="0">
              <a:solidFill>
                <a:schemeClr val="bg2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53BE6E-CC11-F24B-B7D5-98FEA668DDBA}"/>
              </a:ext>
            </a:extLst>
          </p:cNvPr>
          <p:cNvSpPr txBox="1"/>
          <p:nvPr/>
        </p:nvSpPr>
        <p:spPr bwMode="auto">
          <a:xfrm>
            <a:off x="8392692" y="1814972"/>
            <a:ext cx="3359043" cy="1754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4" tIns="45687" rIns="91374" bIns="45687" rtlCol="0">
            <a:spAutoFit/>
          </a:bodyPr>
          <a:lstStyle/>
          <a:p>
            <a:pPr algn="ctr">
              <a:spcBef>
                <a:spcPct val="40000"/>
              </a:spcBef>
            </a:pPr>
            <a:r>
              <a:rPr lang="en-US" sz="3600" b="1" dirty="0" err="1">
                <a:solidFill>
                  <a:schemeClr val="bg2"/>
                </a:solidFill>
              </a:rPr>
              <a:t>Cuando</a:t>
            </a:r>
            <a:r>
              <a:rPr lang="en-US" sz="3600" b="1" dirty="0">
                <a:solidFill>
                  <a:schemeClr val="bg2"/>
                </a:solidFill>
              </a:rPr>
              <a:t> </a:t>
            </a:r>
            <a:r>
              <a:rPr lang="en-US" sz="3600" b="1" dirty="0" err="1">
                <a:solidFill>
                  <a:schemeClr val="bg2"/>
                </a:solidFill>
              </a:rPr>
              <a:t>haces</a:t>
            </a:r>
            <a:r>
              <a:rPr lang="en-US" sz="3600" b="1" dirty="0">
                <a:solidFill>
                  <a:schemeClr val="bg2"/>
                </a:solidFill>
              </a:rPr>
              <a:t> un </a:t>
            </a:r>
            <a:r>
              <a:rPr lang="en-US" sz="3600" b="1" dirty="0" err="1">
                <a:solidFill>
                  <a:schemeClr val="bg2"/>
                </a:solidFill>
              </a:rPr>
              <a:t>simulacro</a:t>
            </a:r>
            <a:r>
              <a:rPr lang="en-US" sz="3600" b="1" dirty="0">
                <a:solidFill>
                  <a:schemeClr val="bg2"/>
                </a:solidFill>
              </a:rPr>
              <a:t> de </a:t>
            </a:r>
            <a:r>
              <a:rPr lang="en-US" sz="3600" b="1" dirty="0" err="1">
                <a:solidFill>
                  <a:schemeClr val="bg2"/>
                </a:solidFill>
              </a:rPr>
              <a:t>terremoto</a:t>
            </a:r>
            <a:endParaRPr lang="en-US" sz="3600" b="1" dirty="0">
              <a:solidFill>
                <a:schemeClr val="bg2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2EAAEBD-FBD3-D740-8D3B-14930B6615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23" t="6902" r="19038" b="15252"/>
          <a:stretch/>
        </p:blipFill>
        <p:spPr>
          <a:xfrm>
            <a:off x="5234706" y="3990961"/>
            <a:ext cx="1620987" cy="17189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0E7571-D96E-DD41-B6E2-767DD50743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7629" r="16852"/>
          <a:stretch/>
        </p:blipFill>
        <p:spPr>
          <a:xfrm>
            <a:off x="1278718" y="4037467"/>
            <a:ext cx="1757569" cy="168721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0D5EA7B-7688-E647-8B0F-0DD26A29E4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00324" y="4014213"/>
            <a:ext cx="2079086" cy="1733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7232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Box 5"/>
          <p:cNvSpPr txBox="1">
            <a:spLocks noChangeArrowheads="1"/>
          </p:cNvSpPr>
          <p:nvPr/>
        </p:nvSpPr>
        <p:spPr bwMode="auto">
          <a:xfrm>
            <a:off x="0" y="133528"/>
            <a:ext cx="1219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3600" b="1"/>
              <a:t>If a Table or Desk is Nearby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146F28-FA4D-3047-8683-01E54CF8F4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960" y="1265267"/>
            <a:ext cx="1445741" cy="14254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89CBF8-EE04-8E4F-87B4-986EAA8A93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890" y="5176997"/>
            <a:ext cx="1453978" cy="14254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5A2C93-2F4A-B745-B22C-338B6103BDF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890" y="3221132"/>
            <a:ext cx="1482811" cy="1425487"/>
          </a:xfrm>
          <a:prstGeom prst="rect">
            <a:avLst/>
          </a:prstGeom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53087867-A7F6-0C41-8AD5-9DE87D7932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2631613"/>
              </p:ext>
            </p:extLst>
          </p:nvPr>
        </p:nvGraphicFramePr>
        <p:xfrm>
          <a:off x="1867199" y="1377057"/>
          <a:ext cx="10236433" cy="58216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236433">
                  <a:extLst>
                    <a:ext uri="{9D8B030D-6E8A-4147-A177-3AD203B41FA5}">
                      <a16:colId xmlns:a16="http://schemas.microsoft.com/office/drawing/2014/main" val="4208415934"/>
                    </a:ext>
                  </a:extLst>
                </a:gridCol>
              </a:tblGrid>
              <a:tr h="817365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3200" b="1" dirty="0">
                          <a:solidFill>
                            <a:schemeClr val="bg2"/>
                          </a:solidFill>
                        </a:rPr>
                        <a:t>Drop</a:t>
                      </a:r>
                      <a:r>
                        <a:rPr lang="en-US" sz="2400" b="1" dirty="0">
                          <a:solidFill>
                            <a:schemeClr val="bg2"/>
                          </a:solidFill>
                        </a:rPr>
                        <a:t> </a:t>
                      </a: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where you are, </a:t>
                      </a:r>
                      <a:br>
                        <a:rPr lang="en-US" sz="2400" b="0" dirty="0">
                          <a:solidFill>
                            <a:schemeClr val="bg2"/>
                          </a:solidFill>
                        </a:rPr>
                      </a:b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onto your hands and knees.</a:t>
                      </a:r>
                    </a:p>
                    <a:p>
                      <a:pPr marL="0" indent="0">
                        <a:buNone/>
                      </a:pPr>
                      <a:br>
                        <a:rPr lang="en-US" sz="3200" b="0" dirty="0">
                          <a:solidFill>
                            <a:schemeClr val="bg2"/>
                          </a:solidFill>
                        </a:rPr>
                      </a:br>
                      <a:endParaRPr lang="en-US" sz="2000" b="0" dirty="0">
                        <a:solidFill>
                          <a:schemeClr val="bg2"/>
                        </a:solidFill>
                      </a:endParaRPr>
                    </a:p>
                    <a:p>
                      <a:pPr marL="0" indent="0">
                        <a:buNone/>
                      </a:pPr>
                      <a:r>
                        <a:rPr lang="en-US" sz="3200" b="1" dirty="0">
                          <a:solidFill>
                            <a:schemeClr val="bg2"/>
                          </a:solidFill>
                        </a:rPr>
                        <a:t>Cover</a:t>
                      </a:r>
                      <a:r>
                        <a:rPr lang="en-US" sz="2000" dirty="0">
                          <a:solidFill>
                            <a:schemeClr val="bg2"/>
                          </a:solidFill>
                        </a:rPr>
                        <a:t> </a:t>
                      </a: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your head and neck </a:t>
                      </a:r>
                      <a:br>
                        <a:rPr lang="en-US" sz="2400" b="0" dirty="0">
                          <a:solidFill>
                            <a:schemeClr val="bg2"/>
                          </a:solidFill>
                        </a:rPr>
                      </a:b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with one arm and hand. </a:t>
                      </a:r>
                    </a:p>
                    <a:p>
                      <a:pPr marL="0" indent="0">
                        <a:buNone/>
                      </a:pP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Then </a:t>
                      </a:r>
                      <a:r>
                        <a:rPr lang="en-US" sz="2400" b="0" u="none" dirty="0">
                          <a:solidFill>
                            <a:schemeClr val="bg2"/>
                          </a:solidFill>
                        </a:rPr>
                        <a:t>crawl underneath the table or desk for additional shelter.</a:t>
                      </a:r>
                      <a:endParaRPr lang="en-US" sz="2400" b="1" u="sng" dirty="0"/>
                    </a:p>
                    <a:p>
                      <a:pPr marL="0" marR="0" lvl="0" indent="0" algn="l" defTabSz="913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Stay on your knees and bend forward to protect vital organs.</a:t>
                      </a:r>
                      <a:br>
                        <a:rPr lang="en-US" sz="2400" b="0" dirty="0">
                          <a:solidFill>
                            <a:schemeClr val="bg2"/>
                          </a:solidFill>
                        </a:rPr>
                      </a:br>
                      <a:endParaRPr lang="en-US" sz="6000" b="0" dirty="0">
                        <a:solidFill>
                          <a:schemeClr val="bg2"/>
                        </a:solidFill>
                      </a:endParaRPr>
                    </a:p>
                    <a:p>
                      <a:pPr marL="0" marR="0" lvl="0" indent="0" algn="l" defTabSz="913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chemeClr val="bg2"/>
                          </a:solidFill>
                        </a:rPr>
                        <a:t>Hold On </a:t>
                      </a: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to your shelter with one hand</a:t>
                      </a:r>
                      <a:br>
                        <a:rPr lang="en-US" sz="2400" b="0" dirty="0">
                          <a:solidFill>
                            <a:schemeClr val="bg2"/>
                          </a:solidFill>
                        </a:rPr>
                      </a:b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Keep covering your head/neck with your other hand.</a:t>
                      </a:r>
                    </a:p>
                    <a:p>
                      <a:pPr marL="0" marR="0" lvl="0" indent="0" algn="l" defTabSz="913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/>
                    </a:p>
                    <a:p>
                      <a:pPr marL="0" indent="0">
                        <a:buNone/>
                      </a:pPr>
                      <a:endParaRPr lang="en-US" sz="2400" b="0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8274761"/>
                  </a:ext>
                </a:extLst>
              </a:tr>
            </a:tbl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840491D5-D780-5141-A14C-35276255FF9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5395" y="1235287"/>
            <a:ext cx="4272197" cy="235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695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3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C4D3E4"/>
          </a:solidFill>
          <a:ln>
            <a:noFill/>
          </a:ln>
        </p:spPr>
        <p:txBody>
          <a:bodyPr lIns="91416" tIns="45708" rIns="91416" bIns="45708"/>
          <a:lstStyle/>
          <a:p>
            <a:pPr eaLnBrk="0" hangingPunct="0"/>
            <a:endParaRPr lang="en-US"/>
          </a:p>
        </p:txBody>
      </p:sp>
      <p:sp>
        <p:nvSpPr>
          <p:cNvPr id="20482" name="Subtitle 2"/>
          <p:cNvSpPr txBox="1">
            <a:spLocks/>
          </p:cNvSpPr>
          <p:nvPr/>
        </p:nvSpPr>
        <p:spPr bwMode="auto">
          <a:xfrm>
            <a:off x="-179882" y="2322434"/>
            <a:ext cx="121920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16" tIns="45658" rIns="91316" bIns="45658"/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sz="4400" dirty="0" err="1">
                <a:solidFill>
                  <a:srgbClr val="002060"/>
                </a:solidFill>
              </a:rPr>
              <a:t>Orientacion</a:t>
            </a:r>
            <a:r>
              <a:rPr lang="en-US" sz="4400" dirty="0">
                <a:solidFill>
                  <a:srgbClr val="002060"/>
                </a:solidFill>
              </a:rPr>
              <a:t> de </a:t>
            </a:r>
            <a:r>
              <a:rPr lang="en-US" sz="4400" dirty="0" err="1">
                <a:solidFill>
                  <a:srgbClr val="002060"/>
                </a:solidFill>
              </a:rPr>
              <a:t>Simulacros</a:t>
            </a:r>
            <a:r>
              <a:rPr lang="en-US" sz="4400" dirty="0">
                <a:solidFill>
                  <a:srgbClr val="002060"/>
                </a:solidFill>
              </a:rPr>
              <a:t> para </a:t>
            </a:r>
            <a:br>
              <a:rPr lang="en-US" sz="4400" dirty="0">
                <a:solidFill>
                  <a:srgbClr val="002060"/>
                </a:solidFill>
              </a:rPr>
            </a:br>
            <a:r>
              <a:rPr lang="en-US" sz="8000" b="1" dirty="0" err="1">
                <a:solidFill>
                  <a:srgbClr val="002060"/>
                </a:solidFill>
              </a:rPr>
              <a:t>Organizaciones</a:t>
            </a:r>
            <a:br>
              <a:rPr lang="en-US" sz="4400" dirty="0">
                <a:solidFill>
                  <a:srgbClr val="002060"/>
                </a:solidFill>
              </a:rPr>
            </a:br>
            <a:r>
              <a:rPr lang="en-US" sz="4200" dirty="0" err="1">
                <a:solidFill>
                  <a:srgbClr val="002060"/>
                </a:solidFill>
              </a:rPr>
              <a:t>durante</a:t>
            </a:r>
            <a:r>
              <a:rPr lang="en-US" sz="4200" i="1" dirty="0">
                <a:solidFill>
                  <a:srgbClr val="002060"/>
                </a:solidFill>
              </a:rPr>
              <a:t> </a:t>
            </a:r>
            <a:r>
              <a:rPr lang="en-US" sz="4200" dirty="0">
                <a:solidFill>
                  <a:srgbClr val="002060"/>
                </a:solidFill>
              </a:rPr>
              <a:t>COVID-19</a:t>
            </a:r>
          </a:p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sz="4200" i="1" dirty="0">
                <a:solidFill>
                  <a:srgbClr val="002060"/>
                </a:solidFill>
              </a:rPr>
              <a:t> </a:t>
            </a:r>
            <a:br>
              <a:rPr lang="en-US" sz="4800" dirty="0">
                <a:solidFill>
                  <a:srgbClr val="002060"/>
                </a:solidFill>
              </a:rPr>
            </a:br>
            <a:r>
              <a:rPr lang="en-US" sz="3200" dirty="0">
                <a:solidFill>
                  <a:srgbClr val="002060"/>
                </a:solidFill>
              </a:rPr>
              <a:t>(</a:t>
            </a:r>
            <a:r>
              <a:rPr lang="en-US" sz="3200" dirty="0" err="1">
                <a:solidFill>
                  <a:srgbClr val="002060"/>
                </a:solidFill>
              </a:rPr>
              <a:t>Simulacros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en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Videoconferencia</a:t>
            </a:r>
            <a:r>
              <a:rPr lang="en-US" sz="3200" dirty="0">
                <a:solidFill>
                  <a:srgbClr val="002060"/>
                </a:solidFill>
              </a:rPr>
              <a:t> o </a:t>
            </a:r>
            <a:r>
              <a:rPr lang="en-US" sz="3200" dirty="0" err="1">
                <a:solidFill>
                  <a:srgbClr val="002060"/>
                </a:solidFill>
              </a:rPr>
              <a:t>en</a:t>
            </a:r>
            <a:r>
              <a:rPr lang="en-US" sz="3200" dirty="0">
                <a:solidFill>
                  <a:srgbClr val="002060"/>
                </a:solidFill>
              </a:rPr>
              <a:t> Persona)</a:t>
            </a:r>
          </a:p>
          <a:p>
            <a:pPr algn="ctr">
              <a:spcBef>
                <a:spcPct val="20000"/>
              </a:spcBef>
              <a:buClr>
                <a:schemeClr val="tx2"/>
              </a:buClr>
            </a:pPr>
            <a:endParaRPr lang="en-US" sz="3200" dirty="0">
              <a:solidFill>
                <a:srgbClr val="002060"/>
              </a:solidFill>
            </a:endParaRPr>
          </a:p>
          <a:p>
            <a:pPr algn="ctr">
              <a:spcBef>
                <a:spcPct val="20000"/>
              </a:spcBef>
              <a:buClr>
                <a:schemeClr val="tx2"/>
              </a:buClr>
            </a:pPr>
            <a:endParaRPr lang="en-US" sz="4200" dirty="0">
              <a:solidFill>
                <a:srgbClr val="002060"/>
              </a:solidFill>
            </a:endParaRPr>
          </a:p>
          <a:p>
            <a:pPr algn="ctr">
              <a:spcBef>
                <a:spcPct val="20000"/>
              </a:spcBef>
              <a:buClr>
                <a:schemeClr val="tx2"/>
              </a:buClr>
            </a:pPr>
            <a:endParaRPr lang="en-US" sz="1600" dirty="0">
              <a:solidFill>
                <a:srgbClr val="002060"/>
              </a:solidFill>
            </a:endParaRPr>
          </a:p>
          <a:p>
            <a:pPr algn="ctr">
              <a:spcBef>
                <a:spcPct val="20000"/>
              </a:spcBef>
              <a:buClr>
                <a:schemeClr val="tx2"/>
              </a:buClr>
            </a:pPr>
            <a:endParaRPr lang="en-US" sz="1600" dirty="0">
              <a:solidFill>
                <a:srgbClr val="002060"/>
              </a:solidFill>
            </a:endParaRPr>
          </a:p>
        </p:txBody>
      </p:sp>
      <p:pic>
        <p:nvPicPr>
          <p:cNvPr id="6" name="Google Shape;959;g6ffd85e882_0_397" descr="Logo for Great ShakeOut Earthquake Drills:  The word &quot;Shake&quot; is above the word &quot;Out&quot; with the h and O split by a diagonal line representing an earthquake fault">
            <a:extLst>
              <a:ext uri="{FF2B5EF4-FFF2-40B4-BE49-F238E27FC236}">
                <a16:creationId xmlns:a16="http://schemas.microsoft.com/office/drawing/2014/main" id="{6852EF56-53F9-9C49-B30C-7F1F750D42E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69096" y="-76610"/>
            <a:ext cx="2399044" cy="239904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D56F5945-470E-E644-9A9A-7EC45928D3F6}"/>
              </a:ext>
            </a:extLst>
          </p:cNvPr>
          <p:cNvSpPr txBox="1">
            <a:spLocks/>
          </p:cNvSpPr>
          <p:nvPr/>
        </p:nvSpPr>
        <p:spPr bwMode="auto">
          <a:xfrm>
            <a:off x="4409227" y="333966"/>
            <a:ext cx="8232475" cy="1577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16" tIns="45658" rIns="91316" bIns="45658"/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Clr>
                <a:schemeClr val="tx2"/>
              </a:buClr>
            </a:pPr>
            <a:r>
              <a:rPr lang="en-US" sz="4400" err="1">
                <a:solidFill>
                  <a:schemeClr val="accent4">
                    <a:lumMod val="10000"/>
                  </a:schemeClr>
                </a:solidFill>
              </a:rPr>
              <a:t>Simulacros</a:t>
            </a:r>
            <a:r>
              <a:rPr lang="en-US" sz="4400">
                <a:solidFill>
                  <a:schemeClr val="accent4">
                    <a:lumMod val="10000"/>
                  </a:schemeClr>
                </a:solidFill>
              </a:rPr>
              <a:t> de </a:t>
            </a:r>
            <a:r>
              <a:rPr lang="en-US" sz="4400" err="1">
                <a:solidFill>
                  <a:schemeClr val="accent4">
                    <a:lumMod val="10000"/>
                  </a:schemeClr>
                </a:solidFill>
              </a:rPr>
              <a:t>Terremoto</a:t>
            </a:r>
            <a:r>
              <a:rPr lang="en-US" sz="4400">
                <a:solidFill>
                  <a:schemeClr val="accent4">
                    <a:lumMod val="10000"/>
                  </a:schemeClr>
                </a:solidFill>
              </a:rPr>
              <a:t> </a:t>
            </a:r>
          </a:p>
          <a:p>
            <a:pPr>
              <a:spcBef>
                <a:spcPct val="20000"/>
              </a:spcBef>
              <a:buClr>
                <a:schemeClr val="tx2"/>
              </a:buClr>
            </a:pPr>
            <a:r>
              <a:rPr lang="en-US" sz="4400">
                <a:solidFill>
                  <a:schemeClr val="accent4">
                    <a:lumMod val="10000"/>
                  </a:schemeClr>
                </a:solidFill>
              </a:rPr>
              <a:t>Great ShakeOut</a:t>
            </a:r>
            <a:br>
              <a:rPr lang="en-US" sz="4400">
                <a:solidFill>
                  <a:schemeClr val="accent4">
                    <a:lumMod val="10000"/>
                  </a:schemeClr>
                </a:solidFill>
              </a:rPr>
            </a:br>
            <a:endParaRPr lang="en-US" sz="1800">
              <a:solidFill>
                <a:schemeClr val="accent4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1204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Box 5"/>
          <p:cNvSpPr txBox="1">
            <a:spLocks noChangeArrowheads="1"/>
          </p:cNvSpPr>
          <p:nvPr/>
        </p:nvSpPr>
        <p:spPr bwMode="auto">
          <a:xfrm>
            <a:off x="0" y="133528"/>
            <a:ext cx="1219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3600" b="1" dirty="0"/>
              <a:t>Si hay una Mesa o </a:t>
            </a:r>
            <a:r>
              <a:rPr lang="en-US" sz="3600" b="1" dirty="0" err="1"/>
              <a:t>Escritorio</a:t>
            </a:r>
            <a:r>
              <a:rPr lang="en-US" sz="3600" b="1" dirty="0"/>
              <a:t> </a:t>
            </a:r>
            <a:r>
              <a:rPr lang="en-US" sz="3600" b="1" dirty="0" err="1"/>
              <a:t>cerca</a:t>
            </a:r>
            <a:endParaRPr lang="en-US" sz="36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146F28-FA4D-3047-8683-01E54CF8F4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960" y="1265267"/>
            <a:ext cx="1445741" cy="14254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89CBF8-EE04-8E4F-87B4-986EAA8A93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890" y="5176997"/>
            <a:ext cx="1453978" cy="14254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5A2C93-2F4A-B745-B22C-338B6103BDF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890" y="3221132"/>
            <a:ext cx="1482811" cy="1425487"/>
          </a:xfrm>
          <a:prstGeom prst="rect">
            <a:avLst/>
          </a:prstGeom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53087867-A7F6-0C41-8AD5-9DE87D7932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5034999"/>
              </p:ext>
            </p:extLst>
          </p:nvPr>
        </p:nvGraphicFramePr>
        <p:xfrm>
          <a:off x="1867199" y="1377056"/>
          <a:ext cx="10236433" cy="54559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236433">
                  <a:extLst>
                    <a:ext uri="{9D8B030D-6E8A-4147-A177-3AD203B41FA5}">
                      <a16:colId xmlns:a16="http://schemas.microsoft.com/office/drawing/2014/main" val="4208415934"/>
                    </a:ext>
                  </a:extLst>
                </a:gridCol>
              </a:tblGrid>
              <a:tr h="5347415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3200" b="1" dirty="0" err="1">
                          <a:solidFill>
                            <a:schemeClr val="bg2"/>
                          </a:solidFill>
                        </a:rPr>
                        <a:t>Agachate</a:t>
                      </a: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bg2"/>
                          </a:solidFill>
                        </a:rPr>
                        <a:t>donde</a:t>
                      </a: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bg2"/>
                          </a:solidFill>
                        </a:rPr>
                        <a:t>estás</a:t>
                      </a: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, </a:t>
                      </a:r>
                    </a:p>
                    <a:p>
                      <a:pPr marL="0" indent="0">
                        <a:buNone/>
                      </a:pPr>
                      <a:r>
                        <a:rPr lang="en-US" sz="2400" b="0" dirty="0" err="1">
                          <a:solidFill>
                            <a:schemeClr val="bg2"/>
                          </a:solidFill>
                        </a:rPr>
                        <a:t>sobre</a:t>
                      </a: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bg2"/>
                          </a:solidFill>
                        </a:rPr>
                        <a:t>tus</a:t>
                      </a: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 manos y </a:t>
                      </a:r>
                      <a:r>
                        <a:rPr lang="en-US" sz="2400" b="0" dirty="0" err="1">
                          <a:solidFill>
                            <a:schemeClr val="bg2"/>
                          </a:solidFill>
                        </a:rPr>
                        <a:t>rodillas</a:t>
                      </a: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.</a:t>
                      </a:r>
                    </a:p>
                    <a:p>
                      <a:pPr marL="0" indent="0">
                        <a:buNone/>
                      </a:pPr>
                      <a:endParaRPr lang="en-US" sz="2400" b="1" dirty="0">
                        <a:solidFill>
                          <a:schemeClr val="bg2"/>
                        </a:solidFill>
                      </a:endParaRPr>
                    </a:p>
                    <a:p>
                      <a:pPr marL="0" indent="0">
                        <a:buNone/>
                      </a:pPr>
                      <a:endParaRPr lang="en-US" sz="3200" b="1" dirty="0">
                        <a:solidFill>
                          <a:schemeClr val="bg2"/>
                        </a:solidFill>
                      </a:endParaRPr>
                    </a:p>
                    <a:p>
                      <a:pPr marL="0" indent="0">
                        <a:buNone/>
                      </a:pPr>
                      <a:r>
                        <a:rPr lang="en-US" sz="3200" b="1" dirty="0" err="1">
                          <a:solidFill>
                            <a:schemeClr val="bg2"/>
                          </a:solidFill>
                        </a:rPr>
                        <a:t>Cúbrase</a:t>
                      </a:r>
                      <a:r>
                        <a:rPr lang="en-US" sz="2400" b="1" dirty="0">
                          <a:solidFill>
                            <a:schemeClr val="bg2"/>
                          </a:solidFill>
                        </a:rPr>
                        <a:t> </a:t>
                      </a: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la cabeza y el </a:t>
                      </a:r>
                      <a:r>
                        <a:rPr lang="en-US" sz="2400" b="0" dirty="0" err="1">
                          <a:solidFill>
                            <a:schemeClr val="bg2"/>
                          </a:solidFill>
                        </a:rPr>
                        <a:t>cuello</a:t>
                      </a:r>
                      <a:endParaRPr lang="en-US" sz="2400" b="0" dirty="0">
                        <a:solidFill>
                          <a:schemeClr val="bg2"/>
                        </a:solidFill>
                      </a:endParaRPr>
                    </a:p>
                    <a:p>
                      <a:pPr marL="0" indent="0">
                        <a:buNone/>
                      </a:pP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con un </a:t>
                      </a:r>
                      <a:r>
                        <a:rPr lang="en-US" sz="2400" b="0" dirty="0" err="1">
                          <a:solidFill>
                            <a:schemeClr val="bg2"/>
                          </a:solidFill>
                        </a:rPr>
                        <a:t>brazo</a:t>
                      </a: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 y una mano.</a:t>
                      </a:r>
                    </a:p>
                    <a:p>
                      <a:pPr marL="0" indent="0">
                        <a:buNone/>
                      </a:pPr>
                      <a:r>
                        <a:rPr lang="en-US" sz="2400" b="0" dirty="0" err="1">
                          <a:solidFill>
                            <a:schemeClr val="bg2"/>
                          </a:solidFill>
                        </a:rPr>
                        <a:t>Luego</a:t>
                      </a: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, </a:t>
                      </a:r>
                      <a:r>
                        <a:rPr lang="en-US" sz="2400" b="0" dirty="0" err="1">
                          <a:solidFill>
                            <a:schemeClr val="bg2"/>
                          </a:solidFill>
                        </a:rPr>
                        <a:t>gatea</a:t>
                      </a: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bg2"/>
                          </a:solidFill>
                        </a:rPr>
                        <a:t>debajo</a:t>
                      </a: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 de la mesa o </a:t>
                      </a:r>
                      <a:r>
                        <a:rPr lang="en-US" sz="2400" b="0" dirty="0" err="1">
                          <a:solidFill>
                            <a:schemeClr val="bg2"/>
                          </a:solidFill>
                        </a:rPr>
                        <a:t>escritorio</a:t>
                      </a: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 para </a:t>
                      </a:r>
                      <a:r>
                        <a:rPr lang="en-US" sz="2400" b="0" dirty="0" err="1">
                          <a:solidFill>
                            <a:schemeClr val="bg2"/>
                          </a:solidFill>
                        </a:rPr>
                        <a:t>refugiarte</a:t>
                      </a: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.</a:t>
                      </a:r>
                    </a:p>
                    <a:p>
                      <a:pPr marL="0" indent="0">
                        <a:buNone/>
                      </a:pPr>
                      <a:r>
                        <a:rPr lang="en-US" sz="2400" b="0" dirty="0" err="1">
                          <a:solidFill>
                            <a:schemeClr val="bg2"/>
                          </a:solidFill>
                        </a:rPr>
                        <a:t>Manténgase</a:t>
                      </a: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 de </a:t>
                      </a:r>
                      <a:r>
                        <a:rPr lang="en-US" sz="2400" b="0" dirty="0" err="1">
                          <a:solidFill>
                            <a:schemeClr val="bg2"/>
                          </a:solidFill>
                        </a:rPr>
                        <a:t>rodillas</a:t>
                      </a: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 e </a:t>
                      </a:r>
                      <a:r>
                        <a:rPr lang="en-US" sz="2400" b="0" dirty="0" err="1">
                          <a:solidFill>
                            <a:schemeClr val="bg2"/>
                          </a:solidFill>
                        </a:rPr>
                        <a:t>inclínese</a:t>
                      </a: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bg2"/>
                          </a:solidFill>
                        </a:rPr>
                        <a:t>hacia</a:t>
                      </a: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bg2"/>
                          </a:solidFill>
                        </a:rPr>
                        <a:t>adelante</a:t>
                      </a: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 para </a:t>
                      </a:r>
                      <a:r>
                        <a:rPr lang="en-US" sz="2400" b="0" dirty="0" err="1">
                          <a:solidFill>
                            <a:schemeClr val="bg2"/>
                          </a:solidFill>
                        </a:rPr>
                        <a:t>proteger</a:t>
                      </a: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 los </a:t>
                      </a:r>
                      <a:r>
                        <a:rPr lang="en-US" sz="2400" b="0" dirty="0" err="1">
                          <a:solidFill>
                            <a:schemeClr val="bg2"/>
                          </a:solidFill>
                        </a:rPr>
                        <a:t>órganos</a:t>
                      </a: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bg2"/>
                          </a:solidFill>
                        </a:rPr>
                        <a:t>vitales</a:t>
                      </a: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.</a:t>
                      </a:r>
                    </a:p>
                    <a:p>
                      <a:pPr marL="0" indent="0">
                        <a:buNone/>
                      </a:pPr>
                      <a:endParaRPr lang="en-US" sz="3200" b="1" dirty="0">
                        <a:solidFill>
                          <a:schemeClr val="bg2"/>
                        </a:solidFill>
                      </a:endParaRPr>
                    </a:p>
                    <a:p>
                      <a:pPr marL="0" indent="0">
                        <a:buNone/>
                      </a:pPr>
                      <a:r>
                        <a:rPr lang="en-US" sz="3200" b="1" dirty="0" err="1">
                          <a:solidFill>
                            <a:schemeClr val="bg2"/>
                          </a:solidFill>
                        </a:rPr>
                        <a:t>Sujete</a:t>
                      </a:r>
                      <a:r>
                        <a:rPr lang="en-US" sz="2400" b="1" dirty="0">
                          <a:solidFill>
                            <a:schemeClr val="bg2"/>
                          </a:solidFill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bg2"/>
                          </a:solidFill>
                        </a:rPr>
                        <a:t>su</a:t>
                      </a: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bg2"/>
                          </a:solidFill>
                        </a:rPr>
                        <a:t>refugio</a:t>
                      </a: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 con una mano. </a:t>
                      </a:r>
                    </a:p>
                    <a:p>
                      <a:pPr marL="0" indent="0">
                        <a:buNone/>
                      </a:pPr>
                      <a:r>
                        <a:rPr lang="en-US" sz="2400" b="0" dirty="0" err="1">
                          <a:solidFill>
                            <a:schemeClr val="bg2"/>
                          </a:solidFill>
                        </a:rPr>
                        <a:t>Siga</a:t>
                      </a: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bg2"/>
                          </a:solidFill>
                        </a:rPr>
                        <a:t>cubriendo</a:t>
                      </a: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bg2"/>
                          </a:solidFill>
                        </a:rPr>
                        <a:t>su</a:t>
                      </a: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 cabeza / </a:t>
                      </a:r>
                      <a:r>
                        <a:rPr lang="en-US" sz="2400" b="0" dirty="0" err="1">
                          <a:solidFill>
                            <a:schemeClr val="bg2"/>
                          </a:solidFill>
                        </a:rPr>
                        <a:t>cuello</a:t>
                      </a: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 con la </a:t>
                      </a:r>
                      <a:r>
                        <a:rPr lang="en-US" sz="2400" b="0" dirty="0" err="1">
                          <a:solidFill>
                            <a:schemeClr val="bg2"/>
                          </a:solidFill>
                        </a:rPr>
                        <a:t>otra</a:t>
                      </a: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 mano.</a:t>
                      </a:r>
                      <a:endParaRPr lang="en-US" sz="2400" b="0" dirty="0"/>
                    </a:p>
                    <a:p>
                      <a:pPr marL="0" indent="0">
                        <a:buNone/>
                      </a:pPr>
                      <a:endParaRPr lang="en-US" sz="2400" b="0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8274761"/>
                  </a:ext>
                </a:extLst>
              </a:tr>
            </a:tbl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840491D5-D780-5141-A14C-35276255FF9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1647" y="1265267"/>
            <a:ext cx="4272197" cy="235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1083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Box 5"/>
          <p:cNvSpPr txBox="1">
            <a:spLocks noChangeArrowheads="1"/>
          </p:cNvSpPr>
          <p:nvPr/>
        </p:nvSpPr>
        <p:spPr bwMode="auto">
          <a:xfrm>
            <a:off x="0" y="133528"/>
            <a:ext cx="1219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3600" b="1" dirty="0"/>
              <a:t>If There is Nothing to Get Under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53087867-A7F6-0C41-8AD5-9DE87D7932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3771651"/>
              </p:ext>
            </p:extLst>
          </p:nvPr>
        </p:nvGraphicFramePr>
        <p:xfrm>
          <a:off x="1828800" y="1406547"/>
          <a:ext cx="10007992" cy="55168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007992">
                  <a:extLst>
                    <a:ext uri="{9D8B030D-6E8A-4147-A177-3AD203B41FA5}">
                      <a16:colId xmlns:a16="http://schemas.microsoft.com/office/drawing/2014/main" val="4208415934"/>
                    </a:ext>
                  </a:extLst>
                </a:gridCol>
              </a:tblGrid>
              <a:tr h="817365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3200" b="1" dirty="0">
                          <a:solidFill>
                            <a:schemeClr val="bg2"/>
                          </a:solidFill>
                        </a:rPr>
                        <a:t>Drop</a:t>
                      </a:r>
                      <a:r>
                        <a:rPr lang="en-US" sz="2400" b="1" dirty="0">
                          <a:solidFill>
                            <a:schemeClr val="bg2"/>
                          </a:solidFill>
                        </a:rPr>
                        <a:t> </a:t>
                      </a: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where you are, </a:t>
                      </a:r>
                      <a:br>
                        <a:rPr lang="en-US" sz="2400" b="0" dirty="0">
                          <a:solidFill>
                            <a:schemeClr val="bg2"/>
                          </a:solidFill>
                        </a:rPr>
                      </a:b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onto your hands and knees.</a:t>
                      </a:r>
                    </a:p>
                    <a:p>
                      <a:pPr marL="0" indent="0">
                        <a:buNone/>
                      </a:pPr>
                      <a:br>
                        <a:rPr lang="en-US" sz="2400" b="0" dirty="0">
                          <a:solidFill>
                            <a:schemeClr val="bg2"/>
                          </a:solidFill>
                        </a:rPr>
                      </a:br>
                      <a:endParaRPr lang="en-US" sz="2800" b="0" dirty="0">
                        <a:solidFill>
                          <a:schemeClr val="bg2"/>
                        </a:solidFill>
                      </a:endParaRPr>
                    </a:p>
                    <a:p>
                      <a:pPr marL="0" marR="0" lvl="0" indent="0" algn="l" defTabSz="913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chemeClr val="bg2"/>
                          </a:solidFill>
                        </a:rPr>
                        <a:t>Cover</a:t>
                      </a:r>
                      <a:r>
                        <a:rPr lang="en-US" sz="2000" dirty="0">
                          <a:solidFill>
                            <a:schemeClr val="bg2"/>
                          </a:solidFill>
                        </a:rPr>
                        <a:t> </a:t>
                      </a: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your head and neck </a:t>
                      </a:r>
                      <a:br>
                        <a:rPr lang="en-US" sz="2400" b="0" dirty="0">
                          <a:solidFill>
                            <a:schemeClr val="bg2"/>
                          </a:solidFill>
                        </a:rPr>
                      </a:b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with one arm and hand. </a:t>
                      </a:r>
                    </a:p>
                    <a:p>
                      <a:pPr marL="0" marR="0" lvl="0" indent="0" algn="l" defTabSz="913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Then crawl next to a wall, away from any windows.</a:t>
                      </a:r>
                    </a:p>
                    <a:p>
                      <a:pPr marL="0" marR="0" lvl="0" indent="0" algn="l" defTabSz="913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Stay on your knees and bend forward to protect vital organs.</a:t>
                      </a:r>
                      <a:br>
                        <a:rPr lang="en-US" sz="2400" b="0" dirty="0">
                          <a:solidFill>
                            <a:schemeClr val="bg2"/>
                          </a:solidFill>
                        </a:rPr>
                      </a:br>
                      <a:endParaRPr lang="en-US" sz="4000" b="0" dirty="0">
                        <a:solidFill>
                          <a:schemeClr val="bg2"/>
                        </a:solidFill>
                      </a:endParaRPr>
                    </a:p>
                    <a:p>
                      <a:pPr marL="0" marR="0" lvl="0" indent="0" algn="l" defTabSz="913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br>
                        <a:rPr lang="en-US" sz="2400" b="0" dirty="0">
                          <a:solidFill>
                            <a:schemeClr val="bg2"/>
                          </a:solidFill>
                        </a:rPr>
                      </a:br>
                      <a:r>
                        <a:rPr lang="en-US" sz="3200" b="1" dirty="0">
                          <a:solidFill>
                            <a:schemeClr val="bg2"/>
                          </a:solidFill>
                        </a:rPr>
                        <a:t>Hold On </a:t>
                      </a: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to your head and neck with both arms/hands.</a:t>
                      </a:r>
                      <a:endParaRPr lang="en-US" sz="2400" b="0" dirty="0"/>
                    </a:p>
                    <a:p>
                      <a:pPr marL="0" marR="0" lvl="0" indent="0" algn="l" defTabSz="913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/>
                    </a:p>
                    <a:p>
                      <a:pPr marL="0" indent="0">
                        <a:buNone/>
                      </a:pPr>
                      <a:endParaRPr lang="en-US" sz="2400" b="0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8274761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EED4D7E5-19D5-FE47-90CC-FF7ACC4E3F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0387" y="1219787"/>
            <a:ext cx="4302177" cy="2452803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A066E2D6-9D0F-5142-85E6-75BEF833D4F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405" y="3211536"/>
            <a:ext cx="1406690" cy="1430891"/>
          </a:xfrm>
          <a:prstGeom prst="rect">
            <a:avLst/>
          </a:prstGeom>
        </p:spPr>
      </p:pic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EF8E5970-8D4C-3A4F-B977-5D728FAB830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395" y="5177950"/>
            <a:ext cx="1406690" cy="1436941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CFFF5EE2-FAD2-3D41-A556-6F0DE1CE658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496" y="1259268"/>
            <a:ext cx="1409599" cy="1436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1132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Box 5"/>
          <p:cNvSpPr txBox="1">
            <a:spLocks noChangeArrowheads="1"/>
          </p:cNvSpPr>
          <p:nvPr/>
        </p:nvSpPr>
        <p:spPr bwMode="auto">
          <a:xfrm>
            <a:off x="0" y="133528"/>
            <a:ext cx="1219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3600" b="1" dirty="0"/>
              <a:t>Si no hay nada </a:t>
            </a:r>
            <a:r>
              <a:rPr lang="en-US" sz="3600" b="1" dirty="0" err="1"/>
              <a:t>debajo</a:t>
            </a:r>
            <a:r>
              <a:rPr lang="en-US" sz="3600" b="1" dirty="0"/>
              <a:t> de lo </a:t>
            </a:r>
            <a:r>
              <a:rPr lang="en-US" sz="3600" b="1" dirty="0" err="1"/>
              <a:t>cual</a:t>
            </a:r>
            <a:r>
              <a:rPr lang="en-US" sz="3600" b="1" dirty="0"/>
              <a:t> </a:t>
            </a:r>
            <a:r>
              <a:rPr lang="en-US" sz="3600" b="1" dirty="0" err="1"/>
              <a:t>meterse</a:t>
            </a:r>
            <a:r>
              <a:rPr lang="en-US" sz="3600" b="1" dirty="0"/>
              <a:t> 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53087867-A7F6-0C41-8AD5-9DE87D7932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9679374"/>
              </p:ext>
            </p:extLst>
          </p:nvPr>
        </p:nvGraphicFramePr>
        <p:xfrm>
          <a:off x="1828800" y="1406547"/>
          <a:ext cx="10007992" cy="545145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007992">
                  <a:extLst>
                    <a:ext uri="{9D8B030D-6E8A-4147-A177-3AD203B41FA5}">
                      <a16:colId xmlns:a16="http://schemas.microsoft.com/office/drawing/2014/main" val="4208415934"/>
                    </a:ext>
                  </a:extLst>
                </a:gridCol>
              </a:tblGrid>
              <a:tr h="5451453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3200" b="1" dirty="0" err="1">
                          <a:solidFill>
                            <a:schemeClr val="bg2"/>
                          </a:solidFill>
                        </a:rPr>
                        <a:t>Agachate</a:t>
                      </a: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bg2"/>
                          </a:solidFill>
                        </a:rPr>
                        <a:t>donde</a:t>
                      </a: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bg2"/>
                          </a:solidFill>
                        </a:rPr>
                        <a:t>estás</a:t>
                      </a: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, </a:t>
                      </a:r>
                    </a:p>
                    <a:p>
                      <a:pPr marL="0" indent="0">
                        <a:buNone/>
                      </a:pPr>
                      <a:r>
                        <a:rPr lang="en-US" sz="2400" b="0" dirty="0" err="1">
                          <a:solidFill>
                            <a:schemeClr val="bg2"/>
                          </a:solidFill>
                        </a:rPr>
                        <a:t>sobre</a:t>
                      </a: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bg2"/>
                          </a:solidFill>
                        </a:rPr>
                        <a:t>tus</a:t>
                      </a: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 manos y </a:t>
                      </a:r>
                      <a:r>
                        <a:rPr lang="en-US" sz="2400" b="0" dirty="0" err="1">
                          <a:solidFill>
                            <a:schemeClr val="bg2"/>
                          </a:solidFill>
                        </a:rPr>
                        <a:t>rodillas</a:t>
                      </a: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.</a:t>
                      </a:r>
                      <a:br>
                        <a:rPr lang="en-US" sz="2400" b="0" dirty="0">
                          <a:solidFill>
                            <a:schemeClr val="bg2"/>
                          </a:solidFill>
                        </a:rPr>
                      </a:br>
                      <a:endParaRPr lang="en-US" sz="2800" b="0" dirty="0">
                        <a:solidFill>
                          <a:schemeClr val="bg2"/>
                        </a:solidFill>
                      </a:endParaRPr>
                    </a:p>
                    <a:p>
                      <a:pPr marL="0" marR="0" lvl="0" indent="0" algn="l" defTabSz="913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200" b="1" dirty="0">
                        <a:solidFill>
                          <a:schemeClr val="bg2"/>
                        </a:solidFill>
                      </a:endParaRPr>
                    </a:p>
                    <a:p>
                      <a:pPr marL="0" indent="0">
                        <a:buNone/>
                      </a:pPr>
                      <a:r>
                        <a:rPr lang="en-US" sz="3200" b="1" dirty="0" err="1">
                          <a:solidFill>
                            <a:schemeClr val="bg2"/>
                          </a:solidFill>
                        </a:rPr>
                        <a:t>Cúbrase</a:t>
                      </a:r>
                      <a:r>
                        <a:rPr lang="en-US" sz="2400" b="1" dirty="0">
                          <a:solidFill>
                            <a:schemeClr val="bg2"/>
                          </a:solidFill>
                        </a:rPr>
                        <a:t> </a:t>
                      </a: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la cabeza y el </a:t>
                      </a:r>
                      <a:r>
                        <a:rPr lang="en-US" sz="2400" b="0" dirty="0" err="1">
                          <a:solidFill>
                            <a:schemeClr val="bg2"/>
                          </a:solidFill>
                        </a:rPr>
                        <a:t>cuello</a:t>
                      </a:r>
                      <a:endParaRPr lang="en-US" sz="2400" b="0" dirty="0">
                        <a:solidFill>
                          <a:schemeClr val="bg2"/>
                        </a:solidFill>
                      </a:endParaRPr>
                    </a:p>
                    <a:p>
                      <a:pPr marL="0" indent="0">
                        <a:buNone/>
                      </a:pP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con un </a:t>
                      </a:r>
                      <a:r>
                        <a:rPr lang="en-US" sz="2400" b="0" dirty="0" err="1">
                          <a:solidFill>
                            <a:schemeClr val="bg2"/>
                          </a:solidFill>
                        </a:rPr>
                        <a:t>brazo</a:t>
                      </a: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 y una mano.</a:t>
                      </a:r>
                    </a:p>
                    <a:p>
                      <a:pPr marL="0" marR="0" lvl="0" indent="0" algn="l" defTabSz="913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err="1">
                          <a:solidFill>
                            <a:schemeClr val="bg2"/>
                          </a:solidFill>
                        </a:rPr>
                        <a:t>Luego</a:t>
                      </a: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bg2"/>
                          </a:solidFill>
                        </a:rPr>
                        <a:t>gatea</a:t>
                      </a: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 junto a una pared, </a:t>
                      </a:r>
                      <a:r>
                        <a:rPr lang="en-US" sz="2400" b="0" dirty="0" err="1">
                          <a:solidFill>
                            <a:schemeClr val="bg2"/>
                          </a:solidFill>
                        </a:rPr>
                        <a:t>lejos</a:t>
                      </a: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 de </a:t>
                      </a:r>
                      <a:r>
                        <a:rPr lang="en-US" sz="2400" b="0" dirty="0" err="1">
                          <a:solidFill>
                            <a:schemeClr val="bg2"/>
                          </a:solidFill>
                        </a:rPr>
                        <a:t>cualquier</a:t>
                      </a: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bg2"/>
                          </a:solidFill>
                        </a:rPr>
                        <a:t>ventana</a:t>
                      </a: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.</a:t>
                      </a:r>
                    </a:p>
                    <a:p>
                      <a:pPr marL="0" marR="0" lvl="0" indent="0" algn="l" defTabSz="913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err="1">
                          <a:solidFill>
                            <a:schemeClr val="bg2"/>
                          </a:solidFill>
                        </a:rPr>
                        <a:t>Manténgase</a:t>
                      </a: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 de </a:t>
                      </a:r>
                      <a:r>
                        <a:rPr lang="en-US" sz="2400" b="0" dirty="0" err="1">
                          <a:solidFill>
                            <a:schemeClr val="bg2"/>
                          </a:solidFill>
                        </a:rPr>
                        <a:t>rodillas</a:t>
                      </a: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 e </a:t>
                      </a:r>
                      <a:r>
                        <a:rPr lang="en-US" sz="2400" b="0" dirty="0" err="1">
                          <a:solidFill>
                            <a:schemeClr val="bg2"/>
                          </a:solidFill>
                        </a:rPr>
                        <a:t>inclínese</a:t>
                      </a: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bg2"/>
                          </a:solidFill>
                        </a:rPr>
                        <a:t>hacia</a:t>
                      </a: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bg2"/>
                          </a:solidFill>
                        </a:rPr>
                        <a:t>adelante</a:t>
                      </a: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 para </a:t>
                      </a:r>
                      <a:r>
                        <a:rPr lang="en-US" sz="2400" b="0" dirty="0" err="1">
                          <a:solidFill>
                            <a:schemeClr val="bg2"/>
                          </a:solidFill>
                        </a:rPr>
                        <a:t>proteger</a:t>
                      </a: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 los </a:t>
                      </a:r>
                      <a:r>
                        <a:rPr lang="en-US" sz="2400" b="0" dirty="0" err="1">
                          <a:solidFill>
                            <a:schemeClr val="bg2"/>
                          </a:solidFill>
                        </a:rPr>
                        <a:t>órganos</a:t>
                      </a: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bg2"/>
                          </a:solidFill>
                        </a:rPr>
                        <a:t>vitales</a:t>
                      </a: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.</a:t>
                      </a:r>
                      <a:br>
                        <a:rPr lang="en-US" sz="2400" b="0" dirty="0">
                          <a:solidFill>
                            <a:schemeClr val="bg2"/>
                          </a:solidFill>
                        </a:rPr>
                      </a:br>
                      <a:endParaRPr lang="en-US" sz="4000" b="0" dirty="0">
                        <a:solidFill>
                          <a:schemeClr val="bg2"/>
                        </a:solidFill>
                      </a:endParaRPr>
                    </a:p>
                    <a:p>
                      <a:pPr marL="0" marR="0" lvl="0" indent="0" algn="l" defTabSz="913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err="1">
                          <a:solidFill>
                            <a:schemeClr val="bg2"/>
                          </a:solidFill>
                        </a:rPr>
                        <a:t>Sujete</a:t>
                      </a:r>
                      <a:r>
                        <a:rPr lang="en-US" sz="3200" b="0" dirty="0">
                          <a:solidFill>
                            <a:schemeClr val="bg2"/>
                          </a:solidFill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bg2"/>
                          </a:solidFill>
                        </a:rPr>
                        <a:t>su</a:t>
                      </a: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 cabeza y </a:t>
                      </a:r>
                      <a:r>
                        <a:rPr lang="en-US" sz="2400" b="0" dirty="0" err="1">
                          <a:solidFill>
                            <a:schemeClr val="bg2"/>
                          </a:solidFill>
                        </a:rPr>
                        <a:t>cuello</a:t>
                      </a: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 con ambos </a:t>
                      </a:r>
                      <a:r>
                        <a:rPr lang="en-US" sz="2400" b="0" dirty="0" err="1">
                          <a:solidFill>
                            <a:schemeClr val="bg2"/>
                          </a:solidFill>
                        </a:rPr>
                        <a:t>brazos</a:t>
                      </a: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 / manos.</a:t>
                      </a:r>
                      <a:endParaRPr lang="en-US" sz="2400" b="0" dirty="0"/>
                    </a:p>
                    <a:p>
                      <a:pPr marL="0" indent="0">
                        <a:buNone/>
                      </a:pPr>
                      <a:endParaRPr lang="en-US" sz="2400" b="0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8274761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EED4D7E5-19D5-FE47-90CC-FF7ACC4E3F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0387" y="1219787"/>
            <a:ext cx="4302177" cy="2452803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A066E2D6-9D0F-5142-85E6-75BEF833D4F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405" y="3211536"/>
            <a:ext cx="1406690" cy="1430891"/>
          </a:xfrm>
          <a:prstGeom prst="rect">
            <a:avLst/>
          </a:prstGeom>
        </p:spPr>
      </p:pic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EF8E5970-8D4C-3A4F-B977-5D728FAB830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395" y="5177950"/>
            <a:ext cx="1406690" cy="1436941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CFFF5EE2-FAD2-3D41-A556-6F0DE1CE658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496" y="1259268"/>
            <a:ext cx="1409599" cy="1436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9061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Box 7"/>
          <p:cNvSpPr txBox="1">
            <a:spLocks noChangeArrowheads="1"/>
          </p:cNvSpPr>
          <p:nvPr/>
        </p:nvSpPr>
        <p:spPr bwMode="auto">
          <a:xfrm>
            <a:off x="502817" y="1461911"/>
            <a:ext cx="5944282" cy="5570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120015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indent="-279400">
              <a:buFont typeface="Arial" charset="0"/>
              <a:buChar char="•"/>
            </a:pPr>
            <a:r>
              <a:rPr lang="en-US">
                <a:solidFill>
                  <a:schemeClr val="bg2"/>
                </a:solidFill>
              </a:rPr>
              <a:t>If you cannot get back up again by yourself, do not drop to the ground. </a:t>
            </a:r>
            <a:br>
              <a:rPr lang="en-US">
                <a:solidFill>
                  <a:schemeClr val="bg2"/>
                </a:solidFill>
              </a:rPr>
            </a:br>
            <a:endParaRPr lang="en-US">
              <a:solidFill>
                <a:schemeClr val="bg2"/>
              </a:solidFill>
            </a:endParaRPr>
          </a:p>
          <a:p>
            <a:pPr marL="800100" indent="-274638">
              <a:buFont typeface="Arial" charset="0"/>
              <a:buChar char="•"/>
            </a:pPr>
            <a:r>
              <a:rPr lang="en-US">
                <a:solidFill>
                  <a:srgbClr val="463416"/>
                </a:solidFill>
              </a:rPr>
              <a:t>If using a wheelchair or walker, </a:t>
            </a:r>
            <a:br>
              <a:rPr lang="en-US">
                <a:solidFill>
                  <a:srgbClr val="463416"/>
                </a:solidFill>
              </a:rPr>
            </a:br>
            <a:r>
              <a:rPr lang="en-US" sz="2800" b="1">
                <a:solidFill>
                  <a:srgbClr val="463416"/>
                </a:solidFill>
              </a:rPr>
              <a:t>lock</a:t>
            </a:r>
            <a:r>
              <a:rPr lang="en-US">
                <a:solidFill>
                  <a:srgbClr val="463416"/>
                </a:solidFill>
              </a:rPr>
              <a:t> the wheels (or set the brake).</a:t>
            </a:r>
          </a:p>
          <a:p>
            <a:pPr indent="-279400">
              <a:buFont typeface="Arial" charset="0"/>
              <a:buChar char="•"/>
            </a:pPr>
            <a:endParaRPr lang="en-US">
              <a:solidFill>
                <a:srgbClr val="463416"/>
              </a:solidFill>
            </a:endParaRPr>
          </a:p>
          <a:p>
            <a:pPr indent="-279400">
              <a:buFont typeface="Arial" charset="0"/>
              <a:buChar char="•"/>
            </a:pPr>
            <a:r>
              <a:rPr lang="en-US">
                <a:solidFill>
                  <a:schemeClr val="bg2"/>
                </a:solidFill>
              </a:rPr>
              <a:t>Bend over and </a:t>
            </a:r>
            <a:r>
              <a:rPr lang="en-US" sz="2800" b="1">
                <a:solidFill>
                  <a:schemeClr val="bg2"/>
                </a:solidFill>
              </a:rPr>
              <a:t>cover</a:t>
            </a:r>
            <a:r>
              <a:rPr lang="en-US">
                <a:solidFill>
                  <a:schemeClr val="bg2"/>
                </a:solidFill>
              </a:rPr>
              <a:t> your head and neck with your arms/hands. You can also </a:t>
            </a:r>
            <a:r>
              <a:rPr lang="en-US" sz="2800" b="1">
                <a:solidFill>
                  <a:schemeClr val="bg2"/>
                </a:solidFill>
              </a:rPr>
              <a:t>hold</a:t>
            </a:r>
            <a:r>
              <a:rPr lang="en-US" sz="2800">
                <a:solidFill>
                  <a:schemeClr val="bg2"/>
                </a:solidFill>
              </a:rPr>
              <a:t> </a:t>
            </a:r>
            <a:r>
              <a:rPr lang="en-US" sz="2800" b="1">
                <a:solidFill>
                  <a:schemeClr val="bg2"/>
                </a:solidFill>
              </a:rPr>
              <a:t>on</a:t>
            </a:r>
            <a:r>
              <a:rPr lang="en-US" sz="2800">
                <a:solidFill>
                  <a:schemeClr val="bg2"/>
                </a:solidFill>
              </a:rPr>
              <a:t> </a:t>
            </a:r>
            <a:r>
              <a:rPr lang="en-US">
                <a:solidFill>
                  <a:schemeClr val="bg2"/>
                </a:solidFill>
              </a:rPr>
              <a:t>to a book or other object over your head.</a:t>
            </a:r>
          </a:p>
          <a:p>
            <a:pPr marL="177800" indent="0"/>
            <a:endParaRPr lang="en-US">
              <a:solidFill>
                <a:srgbClr val="463416"/>
              </a:solidFill>
            </a:endParaRPr>
          </a:p>
          <a:p>
            <a:pPr indent="-279400">
              <a:buFont typeface="Arial" charset="0"/>
              <a:buChar char="•"/>
            </a:pPr>
            <a:r>
              <a:rPr lang="en-US">
                <a:solidFill>
                  <a:srgbClr val="463416"/>
                </a:solidFill>
              </a:rPr>
              <a:t>Instruct others how to assist you.</a:t>
            </a:r>
          </a:p>
          <a:p>
            <a:pPr indent="-279400">
              <a:buFont typeface="Arial" charset="0"/>
              <a:buChar char="•"/>
            </a:pPr>
            <a:endParaRPr lang="en-US">
              <a:solidFill>
                <a:srgbClr val="463416"/>
              </a:solidFill>
            </a:endParaRPr>
          </a:p>
          <a:p>
            <a:pPr indent="-279400">
              <a:buFont typeface="Arial" charset="0"/>
              <a:buChar char="•"/>
            </a:pPr>
            <a:endParaRPr lang="en-US">
              <a:solidFill>
                <a:srgbClr val="463416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144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Adapt for Your Situation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891018F-6EA8-824E-B1AF-9BE95281FD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75234" y="1229193"/>
            <a:ext cx="4413949" cy="5355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1781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Box 7"/>
          <p:cNvSpPr txBox="1">
            <a:spLocks noChangeArrowheads="1"/>
          </p:cNvSpPr>
          <p:nvPr/>
        </p:nvSpPr>
        <p:spPr bwMode="auto">
          <a:xfrm>
            <a:off x="502817" y="1461911"/>
            <a:ext cx="5944282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120015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indent="-279400">
              <a:buFont typeface="Arial" charset="0"/>
              <a:buChar char="•"/>
            </a:pPr>
            <a:r>
              <a:rPr lang="en-US" dirty="0">
                <a:solidFill>
                  <a:schemeClr val="bg2"/>
                </a:solidFill>
              </a:rPr>
              <a:t>Si no </a:t>
            </a:r>
            <a:r>
              <a:rPr lang="en-US" dirty="0" err="1">
                <a:solidFill>
                  <a:schemeClr val="bg2"/>
                </a:solidFill>
              </a:rPr>
              <a:t>puede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 err="1">
                <a:solidFill>
                  <a:schemeClr val="bg2"/>
                </a:solidFill>
              </a:rPr>
              <a:t>volver</a:t>
            </a:r>
            <a:r>
              <a:rPr lang="en-US" dirty="0">
                <a:solidFill>
                  <a:schemeClr val="bg2"/>
                </a:solidFill>
              </a:rPr>
              <a:t> a </a:t>
            </a:r>
            <a:r>
              <a:rPr lang="en-US" dirty="0" err="1">
                <a:solidFill>
                  <a:schemeClr val="bg2"/>
                </a:solidFill>
              </a:rPr>
              <a:t>levantarse</a:t>
            </a:r>
            <a:r>
              <a:rPr lang="en-US" dirty="0">
                <a:solidFill>
                  <a:schemeClr val="bg2"/>
                </a:solidFill>
              </a:rPr>
              <a:t> por </a:t>
            </a:r>
            <a:r>
              <a:rPr lang="en-US" dirty="0" err="1">
                <a:solidFill>
                  <a:schemeClr val="bg2"/>
                </a:solidFill>
              </a:rPr>
              <a:t>sí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 err="1">
                <a:solidFill>
                  <a:schemeClr val="bg2"/>
                </a:solidFill>
              </a:rPr>
              <a:t>mismo</a:t>
            </a:r>
            <a:r>
              <a:rPr lang="en-US" dirty="0">
                <a:solidFill>
                  <a:schemeClr val="bg2"/>
                </a:solidFill>
              </a:rPr>
              <a:t>, no se </a:t>
            </a:r>
            <a:r>
              <a:rPr lang="en-US" dirty="0" err="1">
                <a:solidFill>
                  <a:schemeClr val="bg2"/>
                </a:solidFill>
              </a:rPr>
              <a:t>agache</a:t>
            </a:r>
            <a:r>
              <a:rPr lang="en-US" dirty="0">
                <a:solidFill>
                  <a:schemeClr val="bg2"/>
                </a:solidFill>
              </a:rPr>
              <a:t> al </a:t>
            </a:r>
            <a:r>
              <a:rPr lang="en-US" dirty="0" err="1">
                <a:solidFill>
                  <a:schemeClr val="bg2"/>
                </a:solidFill>
              </a:rPr>
              <a:t>suelo</a:t>
            </a:r>
            <a:r>
              <a:rPr lang="en-US" dirty="0">
                <a:solidFill>
                  <a:schemeClr val="bg2"/>
                </a:solidFill>
              </a:rPr>
              <a:t>.</a:t>
            </a:r>
          </a:p>
          <a:p>
            <a:pPr lvl="1" indent="-279400">
              <a:buFont typeface="Arial" charset="0"/>
              <a:buChar char="•"/>
            </a:pPr>
            <a:endParaRPr lang="en-US" dirty="0">
              <a:solidFill>
                <a:schemeClr val="bg2"/>
              </a:solidFill>
            </a:endParaRPr>
          </a:p>
          <a:p>
            <a:pPr lvl="1" indent="-279400">
              <a:buFont typeface="Arial" charset="0"/>
              <a:buChar char="•"/>
            </a:pPr>
            <a:r>
              <a:rPr lang="en-US" dirty="0">
                <a:solidFill>
                  <a:schemeClr val="bg2"/>
                </a:solidFill>
              </a:rPr>
              <a:t>Si </a:t>
            </a:r>
            <a:r>
              <a:rPr lang="en-US" dirty="0" err="1">
                <a:solidFill>
                  <a:schemeClr val="bg2"/>
                </a:solidFill>
              </a:rPr>
              <a:t>usa</a:t>
            </a:r>
            <a:r>
              <a:rPr lang="en-US" dirty="0">
                <a:solidFill>
                  <a:schemeClr val="bg2"/>
                </a:solidFill>
              </a:rPr>
              <a:t> una </a:t>
            </a:r>
            <a:r>
              <a:rPr lang="en-US" dirty="0" err="1">
                <a:solidFill>
                  <a:schemeClr val="bg2"/>
                </a:solidFill>
              </a:rPr>
              <a:t>silla</a:t>
            </a:r>
            <a:r>
              <a:rPr lang="en-US" dirty="0">
                <a:solidFill>
                  <a:schemeClr val="bg2"/>
                </a:solidFill>
              </a:rPr>
              <a:t> de </a:t>
            </a:r>
            <a:r>
              <a:rPr lang="en-US" dirty="0" err="1">
                <a:solidFill>
                  <a:schemeClr val="bg2"/>
                </a:solidFill>
              </a:rPr>
              <a:t>ruedas</a:t>
            </a:r>
            <a:r>
              <a:rPr lang="en-US" dirty="0">
                <a:solidFill>
                  <a:schemeClr val="bg2"/>
                </a:solidFill>
              </a:rPr>
              <a:t> o un </a:t>
            </a:r>
            <a:r>
              <a:rPr lang="en-US" dirty="0" err="1">
                <a:solidFill>
                  <a:schemeClr val="bg2"/>
                </a:solidFill>
              </a:rPr>
              <a:t>andador</a:t>
            </a:r>
            <a:r>
              <a:rPr lang="en-US" dirty="0">
                <a:solidFill>
                  <a:schemeClr val="bg2"/>
                </a:solidFill>
              </a:rPr>
              <a:t>, </a:t>
            </a:r>
            <a:r>
              <a:rPr lang="en-US" b="1" dirty="0" err="1">
                <a:solidFill>
                  <a:schemeClr val="bg2"/>
                </a:solidFill>
              </a:rPr>
              <a:t>bloquee</a:t>
            </a:r>
            <a:r>
              <a:rPr lang="en-US" dirty="0">
                <a:solidFill>
                  <a:schemeClr val="bg2"/>
                </a:solidFill>
              </a:rPr>
              <a:t> las </a:t>
            </a:r>
            <a:r>
              <a:rPr lang="en-US" dirty="0" err="1">
                <a:solidFill>
                  <a:schemeClr val="bg2"/>
                </a:solidFill>
              </a:rPr>
              <a:t>ruedas</a:t>
            </a:r>
            <a:r>
              <a:rPr lang="en-US" dirty="0">
                <a:solidFill>
                  <a:schemeClr val="bg2"/>
                </a:solidFill>
              </a:rPr>
              <a:t> (o </a:t>
            </a:r>
            <a:r>
              <a:rPr lang="en-US" dirty="0" err="1">
                <a:solidFill>
                  <a:schemeClr val="bg2"/>
                </a:solidFill>
              </a:rPr>
              <a:t>ponga</a:t>
            </a:r>
            <a:r>
              <a:rPr lang="en-US" dirty="0">
                <a:solidFill>
                  <a:schemeClr val="bg2"/>
                </a:solidFill>
              </a:rPr>
              <a:t> el </a:t>
            </a:r>
            <a:r>
              <a:rPr lang="en-US" dirty="0" err="1">
                <a:solidFill>
                  <a:schemeClr val="bg2"/>
                </a:solidFill>
              </a:rPr>
              <a:t>freno</a:t>
            </a:r>
            <a:r>
              <a:rPr lang="en-US" dirty="0">
                <a:solidFill>
                  <a:schemeClr val="bg2"/>
                </a:solidFill>
              </a:rPr>
              <a:t>).</a:t>
            </a:r>
          </a:p>
          <a:p>
            <a:pPr indent="-279400">
              <a:buFont typeface="Arial" charset="0"/>
              <a:buChar char="•"/>
            </a:pPr>
            <a:endParaRPr lang="en-US" dirty="0">
              <a:solidFill>
                <a:schemeClr val="bg2"/>
              </a:solidFill>
            </a:endParaRPr>
          </a:p>
          <a:p>
            <a:pPr indent="-279400">
              <a:buFont typeface="Arial" charset="0"/>
              <a:buChar char="•"/>
            </a:pPr>
            <a:r>
              <a:rPr lang="en-US" dirty="0" err="1">
                <a:solidFill>
                  <a:schemeClr val="bg2"/>
                </a:solidFill>
              </a:rPr>
              <a:t>Inclínese</a:t>
            </a:r>
            <a:r>
              <a:rPr lang="en-US" dirty="0">
                <a:solidFill>
                  <a:schemeClr val="bg2"/>
                </a:solidFill>
              </a:rPr>
              <a:t> y </a:t>
            </a:r>
            <a:r>
              <a:rPr lang="en-US" b="1" dirty="0" err="1">
                <a:solidFill>
                  <a:schemeClr val="bg2"/>
                </a:solidFill>
              </a:rPr>
              <a:t>cubra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 err="1">
                <a:solidFill>
                  <a:schemeClr val="bg2"/>
                </a:solidFill>
              </a:rPr>
              <a:t>su</a:t>
            </a:r>
            <a:r>
              <a:rPr lang="en-US" dirty="0">
                <a:solidFill>
                  <a:schemeClr val="bg2"/>
                </a:solidFill>
              </a:rPr>
              <a:t> cabeza y </a:t>
            </a:r>
            <a:r>
              <a:rPr lang="en-US" dirty="0" err="1">
                <a:solidFill>
                  <a:schemeClr val="bg2"/>
                </a:solidFill>
              </a:rPr>
              <a:t>cuello</a:t>
            </a:r>
            <a:r>
              <a:rPr lang="en-US" dirty="0">
                <a:solidFill>
                  <a:schemeClr val="bg2"/>
                </a:solidFill>
              </a:rPr>
              <a:t> con sus </a:t>
            </a:r>
            <a:r>
              <a:rPr lang="en-US" dirty="0" err="1">
                <a:solidFill>
                  <a:schemeClr val="bg2"/>
                </a:solidFill>
              </a:rPr>
              <a:t>brazos</a:t>
            </a:r>
            <a:r>
              <a:rPr lang="en-US" dirty="0">
                <a:solidFill>
                  <a:schemeClr val="bg2"/>
                </a:solidFill>
              </a:rPr>
              <a:t> / manos. </a:t>
            </a:r>
            <a:r>
              <a:rPr lang="en-US" dirty="0" err="1">
                <a:solidFill>
                  <a:schemeClr val="bg2"/>
                </a:solidFill>
              </a:rPr>
              <a:t>También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 err="1">
                <a:solidFill>
                  <a:schemeClr val="bg2"/>
                </a:solidFill>
              </a:rPr>
              <a:t>puede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b="1" dirty="0" err="1">
                <a:solidFill>
                  <a:schemeClr val="bg2"/>
                </a:solidFill>
              </a:rPr>
              <a:t>sujetar</a:t>
            </a:r>
            <a:r>
              <a:rPr lang="en-US" dirty="0">
                <a:solidFill>
                  <a:schemeClr val="bg2"/>
                </a:solidFill>
              </a:rPr>
              <a:t> un </a:t>
            </a:r>
            <a:r>
              <a:rPr lang="en-US" dirty="0" err="1">
                <a:solidFill>
                  <a:schemeClr val="bg2"/>
                </a:solidFill>
              </a:rPr>
              <a:t>libro</a:t>
            </a:r>
            <a:r>
              <a:rPr lang="en-US" dirty="0">
                <a:solidFill>
                  <a:schemeClr val="bg2"/>
                </a:solidFill>
              </a:rPr>
              <a:t> u </a:t>
            </a:r>
            <a:r>
              <a:rPr lang="en-US" dirty="0" err="1">
                <a:solidFill>
                  <a:schemeClr val="bg2"/>
                </a:solidFill>
              </a:rPr>
              <a:t>otro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 err="1">
                <a:solidFill>
                  <a:schemeClr val="bg2"/>
                </a:solidFill>
              </a:rPr>
              <a:t>objeto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 err="1">
                <a:solidFill>
                  <a:schemeClr val="bg2"/>
                </a:solidFill>
              </a:rPr>
              <a:t>sobre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 err="1">
                <a:solidFill>
                  <a:schemeClr val="bg2"/>
                </a:solidFill>
              </a:rPr>
              <a:t>su</a:t>
            </a:r>
            <a:r>
              <a:rPr lang="en-US" dirty="0">
                <a:solidFill>
                  <a:schemeClr val="bg2"/>
                </a:solidFill>
              </a:rPr>
              <a:t> cabeza.</a:t>
            </a:r>
          </a:p>
          <a:p>
            <a:pPr indent="-279400">
              <a:buFont typeface="Arial" charset="0"/>
              <a:buChar char="•"/>
            </a:pPr>
            <a:endParaRPr lang="en-US" dirty="0">
              <a:solidFill>
                <a:schemeClr val="bg2"/>
              </a:solidFill>
            </a:endParaRPr>
          </a:p>
          <a:p>
            <a:pPr indent="-279400">
              <a:buFont typeface="Arial" charset="0"/>
              <a:buChar char="•"/>
            </a:pPr>
            <a:r>
              <a:rPr lang="en-US" dirty="0" err="1">
                <a:solidFill>
                  <a:schemeClr val="bg2"/>
                </a:solidFill>
              </a:rPr>
              <a:t>Enseñe</a:t>
            </a:r>
            <a:r>
              <a:rPr lang="en-US" dirty="0">
                <a:solidFill>
                  <a:schemeClr val="bg2"/>
                </a:solidFill>
              </a:rPr>
              <a:t> a </a:t>
            </a:r>
            <a:r>
              <a:rPr lang="en-US" dirty="0" err="1">
                <a:solidFill>
                  <a:schemeClr val="bg2"/>
                </a:solidFill>
              </a:rPr>
              <a:t>otros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 err="1">
                <a:solidFill>
                  <a:schemeClr val="bg2"/>
                </a:solidFill>
              </a:rPr>
              <a:t>cómo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 err="1">
                <a:solidFill>
                  <a:schemeClr val="bg2"/>
                </a:solidFill>
              </a:rPr>
              <a:t>ayudarlo</a:t>
            </a:r>
            <a:r>
              <a:rPr lang="en-US" dirty="0">
                <a:solidFill>
                  <a:schemeClr val="bg2"/>
                </a:solidFill>
              </a:rPr>
              <a:t>.</a:t>
            </a:r>
            <a:endParaRPr lang="en-US" dirty="0">
              <a:solidFill>
                <a:srgbClr val="463416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14400"/>
          </a:xfrm>
        </p:spPr>
        <p:txBody>
          <a:bodyPr/>
          <a:lstStyle/>
          <a:p>
            <a:pPr eaLnBrk="1" hangingPunct="1"/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Adaptate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a 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tu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Situacion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891018F-6EA8-824E-B1AF-9BE95281FD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75234" y="1229193"/>
            <a:ext cx="4413949" cy="5355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9978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g6ffd85e882_0_397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914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733" tIns="60867" rIns="121733" bIns="60867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chemeClr val="lt1"/>
                </a:solidFill>
                <a:latin typeface="Arial"/>
                <a:cs typeface="Arial"/>
                <a:sym typeface="Arial"/>
              </a:rPr>
              <a:t>Drill Instructions</a:t>
            </a:r>
            <a:endParaRPr sz="2400"/>
          </a:p>
        </p:txBody>
      </p:sp>
      <p:sp>
        <p:nvSpPr>
          <p:cNvPr id="958" name="Google Shape;958;g6ffd85e882_0_397"/>
          <p:cNvSpPr txBox="1">
            <a:spLocks noGrp="1"/>
          </p:cNvSpPr>
          <p:nvPr>
            <p:ph type="body" idx="4294967295"/>
          </p:nvPr>
        </p:nvSpPr>
        <p:spPr>
          <a:xfrm>
            <a:off x="184150" y="1225023"/>
            <a:ext cx="8695200" cy="5410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733" tIns="60867" rIns="121733" bIns="60867" numCol="1" anchor="t" anchorCtr="0" compatLnSpc="1">
            <a:prstTxWarp prst="textNoShape">
              <a:avLst/>
            </a:prstTxWarp>
            <a:noAutofit/>
          </a:bodyPr>
          <a:lstStyle/>
          <a:p>
            <a:pPr marL="609585" indent="-40639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SzPts val="2400"/>
              <a:buNone/>
            </a:pPr>
            <a:endParaRPr u="sng"/>
          </a:p>
          <a:p>
            <a:pPr marL="609585" indent="-40639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SzPts val="2400"/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C25914-7E9B-4F4F-9AAD-1358E834D944}"/>
              </a:ext>
            </a:extLst>
          </p:cNvPr>
          <p:cNvSpPr/>
          <p:nvPr/>
        </p:nvSpPr>
        <p:spPr>
          <a:xfrm>
            <a:off x="244539" y="867646"/>
            <a:ext cx="6007224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endParaRPr lang="en-US" sz="2800" dirty="0">
              <a:solidFill>
                <a:srgbClr val="424242"/>
              </a:solidFill>
              <a:latin typeface="Arial"/>
            </a:endParaRPr>
          </a:p>
          <a:p>
            <a:pPr marL="214308" indent="-214308" defTabSz="6858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24242"/>
                </a:solidFill>
              </a:rPr>
              <a:t>Be careful: this is about practicing safety, </a:t>
            </a:r>
            <a:r>
              <a:rPr lang="en-US" sz="2400" b="1" dirty="0">
                <a:solidFill>
                  <a:srgbClr val="424242"/>
                </a:solidFill>
              </a:rPr>
              <a:t>safely</a:t>
            </a:r>
            <a:r>
              <a:rPr lang="en-US" sz="2400" dirty="0">
                <a:solidFill>
                  <a:srgbClr val="424242"/>
                </a:solidFill>
              </a:rPr>
              <a:t> – not about being fast. </a:t>
            </a:r>
          </a:p>
          <a:p>
            <a:pPr marL="214308" indent="-214308" defTabSz="6858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424242"/>
              </a:solidFill>
            </a:endParaRPr>
          </a:p>
          <a:p>
            <a:pPr marL="214308" indent="-214308" defTabSz="6858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24242"/>
                </a:solidFill>
              </a:rPr>
              <a:t>Distance Learning Drills:</a:t>
            </a:r>
            <a:br>
              <a:rPr lang="en-US" sz="2400" dirty="0">
                <a:solidFill>
                  <a:srgbClr val="424242"/>
                </a:solidFill>
              </a:rPr>
            </a:br>
            <a:endParaRPr lang="en-US" sz="2400" dirty="0">
              <a:solidFill>
                <a:srgbClr val="424242"/>
              </a:solidFill>
            </a:endParaRPr>
          </a:p>
          <a:p>
            <a:pPr marL="671508" lvl="1" indent="-214308" defTabSz="6858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24242"/>
                </a:solidFill>
                <a:latin typeface="Arial"/>
              </a:rPr>
              <a:t>Tell your family or others nearby that you will be doing an earthquake drill. Invite them to practice with you.</a:t>
            </a:r>
          </a:p>
          <a:p>
            <a:pPr marL="671508" lvl="1" indent="-214308" defTabSz="6858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424242"/>
              </a:solidFill>
              <a:latin typeface="Arial"/>
            </a:endParaRPr>
          </a:p>
          <a:p>
            <a:pPr marL="671508" lvl="1" indent="-214308" defTabSz="6858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24242"/>
                </a:solidFill>
                <a:latin typeface="Arial"/>
              </a:rPr>
              <a:t>If you are using </a:t>
            </a:r>
            <a:r>
              <a:rPr lang="en-US" sz="2400" u="sng" dirty="0">
                <a:solidFill>
                  <a:srgbClr val="424242"/>
                </a:solidFill>
                <a:latin typeface="Arial"/>
              </a:rPr>
              <a:t>wired</a:t>
            </a:r>
            <a:r>
              <a:rPr lang="en-US" sz="2400" dirty="0">
                <a:solidFill>
                  <a:srgbClr val="424242"/>
                </a:solidFill>
                <a:latin typeface="Arial"/>
              </a:rPr>
              <a:t> headphones, remove them now. </a:t>
            </a:r>
          </a:p>
          <a:p>
            <a:pPr marL="671508" lvl="1" indent="-214308" defTabSz="6858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424242"/>
              </a:solidFill>
              <a:latin typeface="Arial"/>
            </a:endParaRPr>
          </a:p>
          <a:p>
            <a:pPr marL="671508" lvl="1" indent="-214308" defTabSz="6858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24242"/>
                </a:solidFill>
                <a:latin typeface="Arial"/>
              </a:rPr>
              <a:t>Make sure you can hear instructions from your computer or tablet speaker.</a:t>
            </a:r>
          </a:p>
          <a:p>
            <a:pPr defTabSz="685800"/>
            <a:endParaRPr lang="en-US" sz="2800" dirty="0">
              <a:solidFill>
                <a:srgbClr val="424242"/>
              </a:solidFill>
              <a:latin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23F9F3-3A3B-004A-9F79-FB8F057C6C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7470" y="4607741"/>
            <a:ext cx="2016890" cy="15107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550ED0-5AA5-694E-A9B0-83C6003B5A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5057" y="4607741"/>
            <a:ext cx="1540414" cy="15404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92838D1-2D97-764A-A8F9-E41950DF6222}"/>
              </a:ext>
            </a:extLst>
          </p:cNvPr>
          <p:cNvSpPr txBox="1"/>
          <p:nvPr/>
        </p:nvSpPr>
        <p:spPr bwMode="auto">
          <a:xfrm>
            <a:off x="7271458" y="6325849"/>
            <a:ext cx="4094013" cy="400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4" tIns="45687" rIns="91374" bIns="45687" rtlCol="0">
            <a:spAutoFit/>
          </a:bodyPr>
          <a:lstStyle/>
          <a:p>
            <a:pPr algn="ctr">
              <a:spcBef>
                <a:spcPct val="40000"/>
              </a:spcBef>
            </a:pPr>
            <a:r>
              <a:rPr lang="en-US" sz="2000" b="1">
                <a:solidFill>
                  <a:srgbClr val="0E4782"/>
                </a:solidFill>
              </a:rPr>
              <a:t>Disconnect </a:t>
            </a:r>
            <a:r>
              <a:rPr lang="en-US" sz="2000" b="1" u="sng">
                <a:solidFill>
                  <a:srgbClr val="0E4782"/>
                </a:solidFill>
              </a:rPr>
              <a:t>wired</a:t>
            </a:r>
            <a:r>
              <a:rPr lang="en-US" sz="2000" b="1">
                <a:solidFill>
                  <a:srgbClr val="0E4782"/>
                </a:solidFill>
              </a:rPr>
              <a:t> headphones</a:t>
            </a:r>
          </a:p>
        </p:txBody>
      </p:sp>
      <p:pic>
        <p:nvPicPr>
          <p:cNvPr id="18" name="Picture 17" descr="A desk with a computer and a chair in a room&#10;&#10;Description automatically generated">
            <a:extLst>
              <a:ext uri="{FF2B5EF4-FFF2-40B4-BE49-F238E27FC236}">
                <a16:creationId xmlns:a16="http://schemas.microsoft.com/office/drawing/2014/main" id="{94E436D9-5590-7946-ADC7-4C5F200566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305" y="1218680"/>
            <a:ext cx="3653844" cy="2091345"/>
          </a:xfrm>
          <a:prstGeom prst="rect">
            <a:avLst/>
          </a:prstGeom>
        </p:spPr>
      </p:pic>
      <p:pic>
        <p:nvPicPr>
          <p:cNvPr id="19" name="Picture 18" descr="A picture containing indoor, living, room, sitting&#10;&#10;Description automatically generated">
            <a:extLst>
              <a:ext uri="{FF2B5EF4-FFF2-40B4-BE49-F238E27FC236}">
                <a16:creationId xmlns:a16="http://schemas.microsoft.com/office/drawing/2014/main" id="{D15B80F1-F793-4F46-983B-DEDF89F2DA0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39" r="13380"/>
          <a:stretch/>
        </p:blipFill>
        <p:spPr>
          <a:xfrm>
            <a:off x="9570224" y="2300923"/>
            <a:ext cx="2303249" cy="172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9380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g6ffd85e882_0_397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914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733" tIns="60867" rIns="121733" bIns="60867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 err="1">
                <a:solidFill>
                  <a:schemeClr val="lt1"/>
                </a:solidFill>
                <a:latin typeface="Arial"/>
                <a:cs typeface="Arial"/>
                <a:sym typeface="Arial"/>
              </a:rPr>
              <a:t>Instrucciones</a:t>
            </a:r>
            <a:r>
              <a:rPr lang="en-US" dirty="0">
                <a:solidFill>
                  <a:schemeClr val="lt1"/>
                </a:solidFill>
                <a:latin typeface="Arial"/>
                <a:cs typeface="Arial"/>
                <a:sym typeface="Arial"/>
              </a:rPr>
              <a:t> de </a:t>
            </a:r>
            <a:r>
              <a:rPr lang="en-US" dirty="0" err="1">
                <a:solidFill>
                  <a:schemeClr val="lt1"/>
                </a:solidFill>
                <a:latin typeface="Arial"/>
                <a:cs typeface="Arial"/>
                <a:sym typeface="Arial"/>
              </a:rPr>
              <a:t>Simulacro</a:t>
            </a:r>
            <a:endParaRPr sz="2400" dirty="0"/>
          </a:p>
        </p:txBody>
      </p:sp>
      <p:sp>
        <p:nvSpPr>
          <p:cNvPr id="958" name="Google Shape;958;g6ffd85e882_0_397"/>
          <p:cNvSpPr txBox="1">
            <a:spLocks noGrp="1"/>
          </p:cNvSpPr>
          <p:nvPr>
            <p:ph type="body" idx="4294967295"/>
          </p:nvPr>
        </p:nvSpPr>
        <p:spPr>
          <a:xfrm>
            <a:off x="184150" y="1225023"/>
            <a:ext cx="8695200" cy="5410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733" tIns="60867" rIns="121733" bIns="60867" numCol="1" anchor="t" anchorCtr="0" compatLnSpc="1">
            <a:prstTxWarp prst="textNoShape">
              <a:avLst/>
            </a:prstTxWarp>
            <a:noAutofit/>
          </a:bodyPr>
          <a:lstStyle/>
          <a:p>
            <a:pPr marL="609585" indent="-40639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SzPts val="2400"/>
              <a:buNone/>
            </a:pPr>
            <a:endParaRPr u="sng"/>
          </a:p>
          <a:p>
            <a:pPr marL="609585" indent="-40639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SzPts val="2400"/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C25914-7E9B-4F4F-9AAD-1358E834D944}"/>
              </a:ext>
            </a:extLst>
          </p:cNvPr>
          <p:cNvSpPr/>
          <p:nvPr/>
        </p:nvSpPr>
        <p:spPr>
          <a:xfrm>
            <a:off x="244539" y="867646"/>
            <a:ext cx="6007224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685800">
              <a:buFont typeface="Arial" panose="020B0604020202020204" pitchFamily="34" charset="0"/>
              <a:buChar char="•"/>
            </a:pPr>
            <a:endParaRPr lang="en-US" sz="2200" dirty="0">
              <a:solidFill>
                <a:srgbClr val="424242"/>
              </a:solidFill>
            </a:endParaRP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rgbClr val="424242"/>
                </a:solidFill>
              </a:rPr>
              <a:t>Tenga</a:t>
            </a:r>
            <a:r>
              <a:rPr lang="en-US" sz="2200" dirty="0">
                <a:solidFill>
                  <a:srgbClr val="424242"/>
                </a:solidFill>
              </a:rPr>
              <a:t> </a:t>
            </a:r>
            <a:r>
              <a:rPr lang="en-US" sz="2200" dirty="0" err="1">
                <a:solidFill>
                  <a:srgbClr val="424242"/>
                </a:solidFill>
              </a:rPr>
              <a:t>cuidado</a:t>
            </a:r>
            <a:r>
              <a:rPr lang="en-US" sz="2200" dirty="0">
                <a:solidFill>
                  <a:srgbClr val="424242"/>
                </a:solidFill>
              </a:rPr>
              <a:t>: se </a:t>
            </a:r>
            <a:r>
              <a:rPr lang="en-US" sz="2200" dirty="0" err="1">
                <a:solidFill>
                  <a:srgbClr val="424242"/>
                </a:solidFill>
              </a:rPr>
              <a:t>trata</a:t>
            </a:r>
            <a:r>
              <a:rPr lang="en-US" sz="2200" dirty="0">
                <a:solidFill>
                  <a:srgbClr val="424242"/>
                </a:solidFill>
              </a:rPr>
              <a:t> de </a:t>
            </a:r>
            <a:r>
              <a:rPr lang="en-US" sz="2200" dirty="0" err="1">
                <a:solidFill>
                  <a:srgbClr val="424242"/>
                </a:solidFill>
              </a:rPr>
              <a:t>practicar</a:t>
            </a:r>
            <a:r>
              <a:rPr lang="en-US" sz="2200" dirty="0">
                <a:solidFill>
                  <a:srgbClr val="424242"/>
                </a:solidFill>
              </a:rPr>
              <a:t> la </a:t>
            </a:r>
            <a:r>
              <a:rPr lang="en-US" sz="2200" dirty="0" err="1">
                <a:solidFill>
                  <a:srgbClr val="424242"/>
                </a:solidFill>
              </a:rPr>
              <a:t>seguridad</a:t>
            </a:r>
            <a:r>
              <a:rPr lang="en-US" sz="2200" dirty="0">
                <a:solidFill>
                  <a:srgbClr val="424242"/>
                </a:solidFill>
              </a:rPr>
              <a:t>, </a:t>
            </a:r>
            <a:r>
              <a:rPr lang="en-US" sz="2200" b="1" dirty="0">
                <a:solidFill>
                  <a:srgbClr val="424242"/>
                </a:solidFill>
              </a:rPr>
              <a:t>de forma </a:t>
            </a:r>
            <a:r>
              <a:rPr lang="en-US" sz="2200" b="1" dirty="0" err="1">
                <a:solidFill>
                  <a:srgbClr val="424242"/>
                </a:solidFill>
              </a:rPr>
              <a:t>segura</a:t>
            </a:r>
            <a:r>
              <a:rPr lang="en-US" sz="2200" dirty="0">
                <a:solidFill>
                  <a:srgbClr val="424242"/>
                </a:solidFill>
              </a:rPr>
              <a:t>, no de ser </a:t>
            </a:r>
            <a:r>
              <a:rPr lang="en-US" sz="2200" dirty="0" err="1">
                <a:solidFill>
                  <a:srgbClr val="424242"/>
                </a:solidFill>
              </a:rPr>
              <a:t>rápido</a:t>
            </a:r>
            <a:r>
              <a:rPr lang="en-US" sz="2200" dirty="0">
                <a:solidFill>
                  <a:srgbClr val="424242"/>
                </a:solidFill>
              </a:rPr>
              <a:t>.</a:t>
            </a:r>
          </a:p>
          <a:p>
            <a:pPr marL="214308" indent="-214308" defTabSz="685800">
              <a:buFont typeface="Arial" panose="020B0604020202020204" pitchFamily="34" charset="0"/>
              <a:buChar char="•"/>
            </a:pPr>
            <a:endParaRPr lang="en-US" sz="2200" dirty="0">
              <a:solidFill>
                <a:srgbClr val="424242"/>
              </a:solidFill>
            </a:endParaRPr>
          </a:p>
          <a:p>
            <a:pPr marL="214308" indent="-214308" defTabSz="685800"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rgbClr val="424242"/>
                </a:solidFill>
              </a:rPr>
              <a:t>Simulacros</a:t>
            </a:r>
            <a:r>
              <a:rPr lang="en-US" sz="2200" dirty="0">
                <a:solidFill>
                  <a:srgbClr val="424242"/>
                </a:solidFill>
              </a:rPr>
              <a:t> de </a:t>
            </a:r>
            <a:r>
              <a:rPr lang="en-US" sz="2200" dirty="0" err="1">
                <a:solidFill>
                  <a:srgbClr val="424242"/>
                </a:solidFill>
              </a:rPr>
              <a:t>aprendizaje</a:t>
            </a:r>
            <a:r>
              <a:rPr lang="en-US" sz="2200" dirty="0">
                <a:solidFill>
                  <a:srgbClr val="424242"/>
                </a:solidFill>
              </a:rPr>
              <a:t> a </a:t>
            </a:r>
            <a:r>
              <a:rPr lang="en-US" sz="2200" dirty="0" err="1">
                <a:solidFill>
                  <a:srgbClr val="424242"/>
                </a:solidFill>
              </a:rPr>
              <a:t>distancia</a:t>
            </a:r>
            <a:r>
              <a:rPr lang="en-US" sz="2200" dirty="0">
                <a:solidFill>
                  <a:srgbClr val="424242"/>
                </a:solidFill>
              </a:rPr>
              <a:t>:</a:t>
            </a:r>
          </a:p>
          <a:p>
            <a:pPr marL="671508" lvl="1" indent="-214308" defTabSz="685800">
              <a:buFont typeface="Arial" panose="020B0604020202020204" pitchFamily="34" charset="0"/>
              <a:buChar char="•"/>
            </a:pPr>
            <a:endParaRPr lang="en-US" sz="2200" dirty="0">
              <a:solidFill>
                <a:srgbClr val="424242"/>
              </a:solidFill>
            </a:endParaRPr>
          </a:p>
          <a:p>
            <a:pPr marL="671508" lvl="1" indent="-214308" defTabSz="685800"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rgbClr val="424242"/>
                </a:solidFill>
              </a:rPr>
              <a:t>Dígale</a:t>
            </a:r>
            <a:r>
              <a:rPr lang="en-US" sz="2200" dirty="0">
                <a:solidFill>
                  <a:srgbClr val="424242"/>
                </a:solidFill>
              </a:rPr>
              <a:t> a </a:t>
            </a:r>
            <a:r>
              <a:rPr lang="en-US" sz="2200" dirty="0" err="1">
                <a:solidFill>
                  <a:srgbClr val="424242"/>
                </a:solidFill>
              </a:rPr>
              <a:t>su</a:t>
            </a:r>
            <a:r>
              <a:rPr lang="en-US" sz="2200" dirty="0">
                <a:solidFill>
                  <a:srgbClr val="424242"/>
                </a:solidFill>
              </a:rPr>
              <a:t> </a:t>
            </a:r>
            <a:r>
              <a:rPr lang="en-US" sz="2200" dirty="0" err="1">
                <a:solidFill>
                  <a:srgbClr val="424242"/>
                </a:solidFill>
              </a:rPr>
              <a:t>familia</a:t>
            </a:r>
            <a:r>
              <a:rPr lang="en-US" sz="2200" dirty="0">
                <a:solidFill>
                  <a:srgbClr val="424242"/>
                </a:solidFill>
              </a:rPr>
              <a:t> u </a:t>
            </a:r>
            <a:r>
              <a:rPr lang="en-US" sz="2200" dirty="0" err="1">
                <a:solidFill>
                  <a:srgbClr val="424242"/>
                </a:solidFill>
              </a:rPr>
              <a:t>otras</a:t>
            </a:r>
            <a:r>
              <a:rPr lang="en-US" sz="2200" dirty="0">
                <a:solidFill>
                  <a:srgbClr val="424242"/>
                </a:solidFill>
              </a:rPr>
              <a:t> personas </a:t>
            </a:r>
            <a:r>
              <a:rPr lang="en-US" sz="2200" dirty="0" err="1">
                <a:solidFill>
                  <a:srgbClr val="424242"/>
                </a:solidFill>
              </a:rPr>
              <a:t>cercanas</a:t>
            </a:r>
            <a:r>
              <a:rPr lang="en-US" sz="2200" dirty="0">
                <a:solidFill>
                  <a:srgbClr val="424242"/>
                </a:solidFill>
              </a:rPr>
              <a:t> que </a:t>
            </a:r>
            <a:r>
              <a:rPr lang="en-US" sz="2200" dirty="0" err="1">
                <a:solidFill>
                  <a:srgbClr val="424242"/>
                </a:solidFill>
              </a:rPr>
              <a:t>realizará</a:t>
            </a:r>
            <a:r>
              <a:rPr lang="en-US" sz="2200" dirty="0">
                <a:solidFill>
                  <a:srgbClr val="424242"/>
                </a:solidFill>
              </a:rPr>
              <a:t> un </a:t>
            </a:r>
            <a:r>
              <a:rPr lang="en-US" sz="2200" dirty="0" err="1">
                <a:solidFill>
                  <a:srgbClr val="424242"/>
                </a:solidFill>
              </a:rPr>
              <a:t>simulacro</a:t>
            </a:r>
            <a:r>
              <a:rPr lang="en-US" sz="2200" dirty="0">
                <a:solidFill>
                  <a:srgbClr val="424242"/>
                </a:solidFill>
              </a:rPr>
              <a:t> de </a:t>
            </a:r>
            <a:r>
              <a:rPr lang="en-US" sz="2200" dirty="0" err="1">
                <a:solidFill>
                  <a:srgbClr val="424242"/>
                </a:solidFill>
              </a:rPr>
              <a:t>terremoto</a:t>
            </a:r>
            <a:r>
              <a:rPr lang="en-US" sz="2200" dirty="0">
                <a:solidFill>
                  <a:srgbClr val="424242"/>
                </a:solidFill>
              </a:rPr>
              <a:t>. </a:t>
            </a:r>
            <a:r>
              <a:rPr lang="en-US" sz="2200" dirty="0" err="1">
                <a:solidFill>
                  <a:srgbClr val="424242"/>
                </a:solidFill>
              </a:rPr>
              <a:t>Invítelos</a:t>
            </a:r>
            <a:r>
              <a:rPr lang="en-US" sz="2200" dirty="0">
                <a:solidFill>
                  <a:srgbClr val="424242"/>
                </a:solidFill>
              </a:rPr>
              <a:t> a </a:t>
            </a:r>
            <a:r>
              <a:rPr lang="en-US" sz="2200" dirty="0" err="1">
                <a:solidFill>
                  <a:srgbClr val="424242"/>
                </a:solidFill>
              </a:rPr>
              <a:t>practicar</a:t>
            </a:r>
            <a:r>
              <a:rPr lang="en-US" sz="2200" dirty="0">
                <a:solidFill>
                  <a:srgbClr val="424242"/>
                </a:solidFill>
              </a:rPr>
              <a:t> con </a:t>
            </a:r>
            <a:r>
              <a:rPr lang="en-US" sz="2200" dirty="0" err="1">
                <a:solidFill>
                  <a:srgbClr val="424242"/>
                </a:solidFill>
              </a:rPr>
              <a:t>usted</a:t>
            </a:r>
            <a:r>
              <a:rPr lang="en-US" sz="2200" dirty="0">
                <a:solidFill>
                  <a:srgbClr val="424242"/>
                </a:solidFill>
              </a:rPr>
              <a:t>.</a:t>
            </a:r>
          </a:p>
          <a:p>
            <a:pPr marL="214308" indent="-214308" defTabSz="685800">
              <a:buFont typeface="Arial" panose="020B0604020202020204" pitchFamily="34" charset="0"/>
              <a:buChar char="•"/>
            </a:pPr>
            <a:endParaRPr lang="en-US" sz="2200" dirty="0">
              <a:solidFill>
                <a:srgbClr val="424242"/>
              </a:solidFill>
            </a:endParaRPr>
          </a:p>
          <a:p>
            <a:pPr marL="671508" lvl="1" indent="-214308" defTabSz="6858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424242"/>
                </a:solidFill>
              </a:rPr>
              <a:t>Si </a:t>
            </a:r>
            <a:r>
              <a:rPr lang="en-US" sz="2200" dirty="0" err="1">
                <a:solidFill>
                  <a:srgbClr val="424242"/>
                </a:solidFill>
              </a:rPr>
              <a:t>está</a:t>
            </a:r>
            <a:r>
              <a:rPr lang="en-US" sz="2200" dirty="0">
                <a:solidFill>
                  <a:srgbClr val="424242"/>
                </a:solidFill>
              </a:rPr>
              <a:t> </a:t>
            </a:r>
            <a:r>
              <a:rPr lang="en-US" sz="2200" dirty="0" err="1">
                <a:solidFill>
                  <a:srgbClr val="424242"/>
                </a:solidFill>
              </a:rPr>
              <a:t>utilizando</a:t>
            </a:r>
            <a:r>
              <a:rPr lang="en-US" sz="2200" dirty="0">
                <a:solidFill>
                  <a:srgbClr val="424242"/>
                </a:solidFill>
              </a:rPr>
              <a:t> </a:t>
            </a:r>
            <a:r>
              <a:rPr lang="en-US" sz="2200" u="sng" dirty="0">
                <a:solidFill>
                  <a:srgbClr val="424242"/>
                </a:solidFill>
              </a:rPr>
              <a:t>auriculares con cable</a:t>
            </a:r>
            <a:r>
              <a:rPr lang="en-US" sz="2200" dirty="0">
                <a:solidFill>
                  <a:srgbClr val="424242"/>
                </a:solidFill>
              </a:rPr>
              <a:t>, </a:t>
            </a:r>
            <a:r>
              <a:rPr lang="en-US" sz="2200" dirty="0" err="1">
                <a:solidFill>
                  <a:srgbClr val="424242"/>
                </a:solidFill>
              </a:rPr>
              <a:t>quítelos</a:t>
            </a:r>
            <a:r>
              <a:rPr lang="en-US" sz="2200" dirty="0">
                <a:solidFill>
                  <a:srgbClr val="424242"/>
                </a:solidFill>
              </a:rPr>
              <a:t> </a:t>
            </a:r>
            <a:r>
              <a:rPr lang="en-US" sz="2200" dirty="0" err="1">
                <a:solidFill>
                  <a:srgbClr val="424242"/>
                </a:solidFill>
              </a:rPr>
              <a:t>ahora</a:t>
            </a:r>
            <a:r>
              <a:rPr lang="en-US" sz="2200" dirty="0">
                <a:solidFill>
                  <a:srgbClr val="424242"/>
                </a:solidFill>
              </a:rPr>
              <a:t>.</a:t>
            </a:r>
          </a:p>
          <a:p>
            <a:pPr marL="214308" indent="-214308" defTabSz="685800">
              <a:buFont typeface="Arial" panose="020B0604020202020204" pitchFamily="34" charset="0"/>
              <a:buChar char="•"/>
            </a:pPr>
            <a:endParaRPr lang="en-US" sz="2200" dirty="0">
              <a:solidFill>
                <a:srgbClr val="424242"/>
              </a:solidFill>
            </a:endParaRPr>
          </a:p>
          <a:p>
            <a:pPr marL="671508" lvl="1" indent="-214308" defTabSz="685800"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rgbClr val="424242"/>
                </a:solidFill>
              </a:rPr>
              <a:t>Asegúrese</a:t>
            </a:r>
            <a:r>
              <a:rPr lang="en-US" sz="2200" dirty="0">
                <a:solidFill>
                  <a:srgbClr val="424242"/>
                </a:solidFill>
              </a:rPr>
              <a:t> de que </a:t>
            </a:r>
            <a:r>
              <a:rPr lang="en-US" sz="2200" dirty="0" err="1">
                <a:solidFill>
                  <a:srgbClr val="424242"/>
                </a:solidFill>
              </a:rPr>
              <a:t>puede</a:t>
            </a:r>
            <a:r>
              <a:rPr lang="en-US" sz="2200" dirty="0">
                <a:solidFill>
                  <a:srgbClr val="424242"/>
                </a:solidFill>
              </a:rPr>
              <a:t> </a:t>
            </a:r>
            <a:r>
              <a:rPr lang="en-US" sz="2200" dirty="0" err="1">
                <a:solidFill>
                  <a:srgbClr val="424242"/>
                </a:solidFill>
              </a:rPr>
              <a:t>escuchar</a:t>
            </a:r>
            <a:r>
              <a:rPr lang="en-US" sz="2200" dirty="0">
                <a:solidFill>
                  <a:srgbClr val="424242"/>
                </a:solidFill>
              </a:rPr>
              <a:t> las </a:t>
            </a:r>
            <a:r>
              <a:rPr lang="en-US" sz="2200" dirty="0" err="1">
                <a:solidFill>
                  <a:srgbClr val="424242"/>
                </a:solidFill>
              </a:rPr>
              <a:t>instrucciones</a:t>
            </a:r>
            <a:r>
              <a:rPr lang="en-US" sz="2200" dirty="0">
                <a:solidFill>
                  <a:srgbClr val="424242"/>
                </a:solidFill>
              </a:rPr>
              <a:t> </a:t>
            </a:r>
            <a:r>
              <a:rPr lang="en-US" sz="2200" dirty="0" err="1">
                <a:solidFill>
                  <a:srgbClr val="424242"/>
                </a:solidFill>
              </a:rPr>
              <a:t>desde</a:t>
            </a:r>
            <a:r>
              <a:rPr lang="en-US" sz="2200" dirty="0">
                <a:solidFill>
                  <a:srgbClr val="424242"/>
                </a:solidFill>
              </a:rPr>
              <a:t> el </a:t>
            </a:r>
            <a:r>
              <a:rPr lang="en-US" sz="2200" dirty="0" err="1">
                <a:solidFill>
                  <a:srgbClr val="424242"/>
                </a:solidFill>
              </a:rPr>
              <a:t>altavoz</a:t>
            </a:r>
            <a:r>
              <a:rPr lang="en-US" sz="2200" dirty="0">
                <a:solidFill>
                  <a:srgbClr val="424242"/>
                </a:solidFill>
              </a:rPr>
              <a:t> de </a:t>
            </a:r>
            <a:r>
              <a:rPr lang="en-US" sz="2200" dirty="0" err="1">
                <a:solidFill>
                  <a:srgbClr val="424242"/>
                </a:solidFill>
              </a:rPr>
              <a:t>su</a:t>
            </a:r>
            <a:r>
              <a:rPr lang="en-US" sz="2200" dirty="0">
                <a:solidFill>
                  <a:srgbClr val="424242"/>
                </a:solidFill>
              </a:rPr>
              <a:t> </a:t>
            </a:r>
            <a:r>
              <a:rPr lang="en-US" sz="2200" dirty="0" err="1">
                <a:solidFill>
                  <a:srgbClr val="424242"/>
                </a:solidFill>
              </a:rPr>
              <a:t>computadora</a:t>
            </a:r>
            <a:r>
              <a:rPr lang="en-US" sz="2200" dirty="0">
                <a:solidFill>
                  <a:srgbClr val="424242"/>
                </a:solidFill>
              </a:rPr>
              <a:t> o </a:t>
            </a:r>
            <a:r>
              <a:rPr lang="en-US" sz="2200" dirty="0" err="1">
                <a:solidFill>
                  <a:srgbClr val="424242"/>
                </a:solidFill>
              </a:rPr>
              <a:t>tableta</a:t>
            </a:r>
            <a:r>
              <a:rPr lang="en-US" sz="2200" dirty="0">
                <a:solidFill>
                  <a:srgbClr val="424242"/>
                </a:solidFill>
              </a:rPr>
              <a:t>.</a:t>
            </a:r>
            <a:endParaRPr lang="en-US" sz="2200" dirty="0">
              <a:solidFill>
                <a:srgbClr val="424242"/>
              </a:solidFill>
              <a:latin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23F9F3-3A3B-004A-9F79-FB8F057C6C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7470" y="4607741"/>
            <a:ext cx="2016890" cy="15107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550ED0-5AA5-694E-A9B0-83C6003B5A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5057" y="4607741"/>
            <a:ext cx="1540414" cy="15404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92838D1-2D97-764A-A8F9-E41950DF6222}"/>
              </a:ext>
            </a:extLst>
          </p:cNvPr>
          <p:cNvSpPr txBox="1"/>
          <p:nvPr/>
        </p:nvSpPr>
        <p:spPr bwMode="auto">
          <a:xfrm>
            <a:off x="6882064" y="6325849"/>
            <a:ext cx="4716378" cy="400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4" tIns="45687" rIns="91374" bIns="45687" rtlCol="0">
            <a:spAutoFit/>
          </a:bodyPr>
          <a:lstStyle/>
          <a:p>
            <a:pPr algn="ctr">
              <a:spcBef>
                <a:spcPct val="40000"/>
              </a:spcBef>
            </a:pPr>
            <a:r>
              <a:rPr lang="en-US" sz="2000" b="1" dirty="0" err="1">
                <a:solidFill>
                  <a:srgbClr val="0E4782"/>
                </a:solidFill>
              </a:rPr>
              <a:t>Desconecte</a:t>
            </a:r>
            <a:r>
              <a:rPr lang="en-US" sz="2000" b="1" dirty="0">
                <a:solidFill>
                  <a:srgbClr val="0E4782"/>
                </a:solidFill>
              </a:rPr>
              <a:t> los auriculares con cable</a:t>
            </a:r>
          </a:p>
        </p:txBody>
      </p:sp>
      <p:pic>
        <p:nvPicPr>
          <p:cNvPr id="18" name="Picture 17" descr="A desk with a computer and a chair in a room&#10;&#10;Description automatically generated">
            <a:extLst>
              <a:ext uri="{FF2B5EF4-FFF2-40B4-BE49-F238E27FC236}">
                <a16:creationId xmlns:a16="http://schemas.microsoft.com/office/drawing/2014/main" id="{94E436D9-5590-7946-ADC7-4C5F200566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305" y="1218680"/>
            <a:ext cx="3653844" cy="2091345"/>
          </a:xfrm>
          <a:prstGeom prst="rect">
            <a:avLst/>
          </a:prstGeom>
        </p:spPr>
      </p:pic>
      <p:pic>
        <p:nvPicPr>
          <p:cNvPr id="19" name="Picture 18" descr="A picture containing indoor, living, room, sitting&#10;&#10;Description automatically generated">
            <a:extLst>
              <a:ext uri="{FF2B5EF4-FFF2-40B4-BE49-F238E27FC236}">
                <a16:creationId xmlns:a16="http://schemas.microsoft.com/office/drawing/2014/main" id="{D15B80F1-F793-4F46-983B-DEDF89F2DA0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39" r="13380"/>
          <a:stretch/>
        </p:blipFill>
        <p:spPr>
          <a:xfrm>
            <a:off x="9570224" y="2300923"/>
            <a:ext cx="2303249" cy="172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8341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Box 3"/>
          <p:cNvSpPr txBox="1">
            <a:spLocks noChangeArrowheads="1"/>
          </p:cNvSpPr>
          <p:nvPr/>
        </p:nvSpPr>
        <p:spPr bwMode="auto">
          <a:xfrm>
            <a:off x="2148364" y="4876801"/>
            <a:ext cx="788151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dirty="0" err="1">
                <a:solidFill>
                  <a:srgbClr val="0E4782"/>
                </a:solidFill>
              </a:rPr>
              <a:t>ShakeOut</a:t>
            </a:r>
            <a:r>
              <a:rPr lang="en-US" dirty="0">
                <a:solidFill>
                  <a:srgbClr val="0E4782"/>
                </a:solidFill>
              </a:rPr>
              <a:t> 60-second Drill Narration (with Sound Effects)</a:t>
            </a:r>
          </a:p>
          <a:p>
            <a:pPr algn="ctr"/>
            <a:r>
              <a:rPr lang="en-US" dirty="0">
                <a:solidFill>
                  <a:srgbClr val="0E4782"/>
                </a:solidFill>
              </a:rPr>
              <a:t> </a:t>
            </a:r>
            <a:br>
              <a:rPr lang="en-US" dirty="0">
                <a:solidFill>
                  <a:srgbClr val="0E4782"/>
                </a:solidFill>
              </a:rPr>
            </a:br>
            <a:r>
              <a:rPr lang="en-US" dirty="0">
                <a:solidFill>
                  <a:srgbClr val="0E4782"/>
                </a:solidFill>
              </a:rPr>
              <a:t>                </a:t>
            </a:r>
            <a:r>
              <a:rPr lang="en-US" dirty="0">
                <a:solidFill>
                  <a:schemeClr val="bg2"/>
                </a:solidFill>
              </a:rPr>
              <a:t>(Click speaker to Play)</a:t>
            </a:r>
          </a:p>
          <a:p>
            <a:pPr algn="ctr"/>
            <a:endParaRPr lang="en-US" dirty="0">
              <a:solidFill>
                <a:srgbClr val="0E4782"/>
              </a:solidFill>
            </a:endParaRPr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4114800" y="152401"/>
            <a:ext cx="425437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600" b="1">
                <a:solidFill>
                  <a:srgbClr val="FFFFFF"/>
                </a:solidFill>
              </a:rPr>
              <a:t>Time to ShakeOut!</a:t>
            </a:r>
          </a:p>
        </p:txBody>
      </p:sp>
      <p:pic>
        <p:nvPicPr>
          <p:cNvPr id="5" name="Picture 4" descr="Drop, Cover, and Hold On graphic: The box on the left is a figure of a person on hands and knees. The middle box shows the person covering their head and neck with one arm while crawling towards a nearby table. The right box shows the person under the table, holding onto a table leg with one hand and covering their head and neck with their other hand.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1447800"/>
            <a:ext cx="8556802" cy="2819400"/>
          </a:xfrm>
          <a:prstGeom prst="rect">
            <a:avLst/>
          </a:prstGeom>
        </p:spPr>
      </p:pic>
      <p:pic>
        <p:nvPicPr>
          <p:cNvPr id="2" name="ShakeOutDrillBroadcastEnglish" descr="ShakeOutDrillBroadcastEnglish">
            <a:hlinkClick r:id="" action="ppaction://media"/>
            <a:extLst>
              <a:ext uri="{FF2B5EF4-FFF2-40B4-BE49-F238E27FC236}">
                <a16:creationId xmlns:a16="http://schemas.microsoft.com/office/drawing/2014/main" id="{FED04B7E-F546-F942-90EE-05394B9CEF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14800" y="541259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99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576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Box 3"/>
          <p:cNvSpPr txBox="1">
            <a:spLocks noChangeArrowheads="1"/>
          </p:cNvSpPr>
          <p:nvPr/>
        </p:nvSpPr>
        <p:spPr bwMode="auto">
          <a:xfrm>
            <a:off x="962560" y="4876801"/>
            <a:ext cx="1025312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dirty="0" err="1">
                <a:solidFill>
                  <a:srgbClr val="0E4782"/>
                </a:solidFill>
              </a:rPr>
              <a:t>Narración</a:t>
            </a:r>
            <a:r>
              <a:rPr lang="en-US" dirty="0">
                <a:solidFill>
                  <a:srgbClr val="0E4782"/>
                </a:solidFill>
              </a:rPr>
              <a:t> de </a:t>
            </a:r>
            <a:r>
              <a:rPr lang="en-US" dirty="0" err="1">
                <a:solidFill>
                  <a:srgbClr val="0E4782"/>
                </a:solidFill>
              </a:rPr>
              <a:t>ejercicios</a:t>
            </a:r>
            <a:r>
              <a:rPr lang="en-US" dirty="0">
                <a:solidFill>
                  <a:srgbClr val="0E4782"/>
                </a:solidFill>
              </a:rPr>
              <a:t> </a:t>
            </a:r>
            <a:r>
              <a:rPr lang="en-US" dirty="0" err="1">
                <a:solidFill>
                  <a:srgbClr val="0E4782"/>
                </a:solidFill>
              </a:rPr>
              <a:t>ShakeOut</a:t>
            </a:r>
            <a:r>
              <a:rPr lang="en-US" dirty="0">
                <a:solidFill>
                  <a:srgbClr val="0E4782"/>
                </a:solidFill>
              </a:rPr>
              <a:t> de 60 </a:t>
            </a:r>
            <a:r>
              <a:rPr lang="en-US" dirty="0" err="1">
                <a:solidFill>
                  <a:srgbClr val="0E4782"/>
                </a:solidFill>
              </a:rPr>
              <a:t>segundos</a:t>
            </a:r>
            <a:r>
              <a:rPr lang="en-US" dirty="0">
                <a:solidFill>
                  <a:srgbClr val="0E4782"/>
                </a:solidFill>
              </a:rPr>
              <a:t> (con </a:t>
            </a:r>
            <a:r>
              <a:rPr lang="en-US" dirty="0" err="1">
                <a:solidFill>
                  <a:srgbClr val="0E4782"/>
                </a:solidFill>
              </a:rPr>
              <a:t>efectos</a:t>
            </a:r>
            <a:r>
              <a:rPr lang="en-US" dirty="0">
                <a:solidFill>
                  <a:srgbClr val="0E4782"/>
                </a:solidFill>
              </a:rPr>
              <a:t> de </a:t>
            </a:r>
            <a:r>
              <a:rPr lang="en-US" dirty="0" err="1">
                <a:solidFill>
                  <a:srgbClr val="0E4782"/>
                </a:solidFill>
              </a:rPr>
              <a:t>sonido</a:t>
            </a:r>
            <a:r>
              <a:rPr lang="en-US" dirty="0">
                <a:solidFill>
                  <a:srgbClr val="0E4782"/>
                </a:solidFill>
              </a:rPr>
              <a:t>)</a:t>
            </a:r>
            <a:br>
              <a:rPr lang="en-US" dirty="0">
                <a:solidFill>
                  <a:srgbClr val="0E4782"/>
                </a:solidFill>
              </a:rPr>
            </a:br>
            <a:r>
              <a:rPr lang="en-US" dirty="0">
                <a:solidFill>
                  <a:srgbClr val="0E4782"/>
                </a:solidFill>
              </a:rPr>
              <a:t>                </a:t>
            </a:r>
            <a:r>
              <a:rPr lang="en-US" dirty="0">
                <a:solidFill>
                  <a:schemeClr val="bg2"/>
                </a:solidFill>
              </a:rPr>
              <a:t>( Haz Click </a:t>
            </a:r>
            <a:r>
              <a:rPr lang="en-US" dirty="0" err="1">
                <a:solidFill>
                  <a:schemeClr val="bg2"/>
                </a:solidFill>
              </a:rPr>
              <a:t>en</a:t>
            </a:r>
            <a:r>
              <a:rPr lang="en-US" dirty="0">
                <a:solidFill>
                  <a:schemeClr val="bg2"/>
                </a:solidFill>
              </a:rPr>
              <a:t> el speaker para </a:t>
            </a:r>
            <a:r>
              <a:rPr lang="en-US" dirty="0" err="1">
                <a:solidFill>
                  <a:schemeClr val="bg2"/>
                </a:solidFill>
              </a:rPr>
              <a:t>empezar</a:t>
            </a:r>
            <a:r>
              <a:rPr lang="en-US" dirty="0">
                <a:solidFill>
                  <a:schemeClr val="bg2"/>
                </a:solidFill>
              </a:rPr>
              <a:t>)</a:t>
            </a:r>
          </a:p>
          <a:p>
            <a:pPr algn="ctr"/>
            <a:endParaRPr lang="en-US" dirty="0">
              <a:solidFill>
                <a:srgbClr val="0E4782"/>
              </a:solidFill>
            </a:endParaRPr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4114800" y="152401"/>
            <a:ext cx="446789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600" b="1" dirty="0">
                <a:solidFill>
                  <a:srgbClr val="FFFFFF"/>
                </a:solidFill>
              </a:rPr>
              <a:t>Hora del </a:t>
            </a:r>
            <a:r>
              <a:rPr lang="en-US" sz="3600" b="1" dirty="0" err="1">
                <a:solidFill>
                  <a:srgbClr val="FFFFFF"/>
                </a:solidFill>
              </a:rPr>
              <a:t>ShakeOut</a:t>
            </a:r>
            <a:r>
              <a:rPr lang="en-US" sz="3600" b="1" dirty="0">
                <a:solidFill>
                  <a:srgbClr val="FFFFFF"/>
                </a:solidFill>
              </a:rPr>
              <a:t>!</a:t>
            </a:r>
          </a:p>
        </p:txBody>
      </p:sp>
      <p:pic>
        <p:nvPicPr>
          <p:cNvPr id="5" name="Picture 4" descr="Drop, Cover, and Hold On graphic: The box on the left is a figure of a person on hands and knees. The middle box shows the person covering their head and neck with one arm while crawling towards a nearby table. The right box shows the person under the table, holding onto a table leg with one hand and covering their head and neck with their other hand.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1447800"/>
            <a:ext cx="8556802" cy="2819400"/>
          </a:xfrm>
          <a:prstGeom prst="rect">
            <a:avLst/>
          </a:prstGeom>
        </p:spPr>
      </p:pic>
      <p:pic>
        <p:nvPicPr>
          <p:cNvPr id="2" name="ShakeOutDrillBroadcastEnglish" descr="ShakeOutDrillBroadcastEnglish">
            <a:hlinkClick r:id="" action="ppaction://media"/>
            <a:extLst>
              <a:ext uri="{FF2B5EF4-FFF2-40B4-BE49-F238E27FC236}">
                <a16:creationId xmlns:a16="http://schemas.microsoft.com/office/drawing/2014/main" id="{FED04B7E-F546-F942-90EE-05394B9CEF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14800" y="541259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69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576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Box 3"/>
          <p:cNvSpPr txBox="1">
            <a:spLocks noChangeArrowheads="1"/>
          </p:cNvSpPr>
          <p:nvPr/>
        </p:nvSpPr>
        <p:spPr bwMode="auto">
          <a:xfrm>
            <a:off x="2250957" y="4876801"/>
            <a:ext cx="767633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>
                <a:solidFill>
                  <a:srgbClr val="0E4782"/>
                </a:solidFill>
              </a:rPr>
              <a:t>ShakeOut 60-second Drill Narration (no Sound Effects)</a:t>
            </a:r>
          </a:p>
          <a:p>
            <a:pPr algn="ctr"/>
            <a:r>
              <a:rPr lang="en-US">
                <a:solidFill>
                  <a:srgbClr val="0E4782"/>
                </a:solidFill>
              </a:rPr>
              <a:t> </a:t>
            </a:r>
            <a:br>
              <a:rPr lang="en-US">
                <a:solidFill>
                  <a:srgbClr val="0E4782"/>
                </a:solidFill>
              </a:rPr>
            </a:br>
            <a:r>
              <a:rPr lang="en-US">
                <a:solidFill>
                  <a:srgbClr val="0E4782"/>
                </a:solidFill>
              </a:rPr>
              <a:t>                </a:t>
            </a:r>
            <a:r>
              <a:rPr lang="en-US">
                <a:solidFill>
                  <a:schemeClr val="bg2"/>
                </a:solidFill>
              </a:rPr>
              <a:t>(Click speaker to Play)</a:t>
            </a:r>
          </a:p>
          <a:p>
            <a:pPr algn="ctr"/>
            <a:endParaRPr lang="en-US">
              <a:solidFill>
                <a:srgbClr val="0E4782"/>
              </a:solidFill>
            </a:endParaRPr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4114800" y="152401"/>
            <a:ext cx="425437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600" b="1">
                <a:solidFill>
                  <a:srgbClr val="FFFFFF"/>
                </a:solidFill>
              </a:rPr>
              <a:t>Time to ShakeOut!</a:t>
            </a:r>
          </a:p>
        </p:txBody>
      </p:sp>
      <p:pic>
        <p:nvPicPr>
          <p:cNvPr id="5" name="Picture 4" descr="Drop, Cover, and Hold On graphic: The box on the left is a figure of a person on hands and knees. The middle box shows the person covering their head and neck with one arm while crawling towards a nearby table. The right box shows the person under the table, holding onto a table leg with one hand and covering their head and neck with their other hand.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1447800"/>
            <a:ext cx="8556802" cy="2819400"/>
          </a:xfrm>
          <a:prstGeom prst="rect">
            <a:avLst/>
          </a:prstGeom>
        </p:spPr>
      </p:pic>
      <p:pic>
        <p:nvPicPr>
          <p:cNvPr id="3" name="ShakeOutDrillBroadcastEnglish_NoSoundEffects" descr="ShakeOutDrillBroadcastEnglish_NoSoundEffects">
            <a:hlinkClick r:id="" action="ppaction://media"/>
            <a:extLst>
              <a:ext uri="{FF2B5EF4-FFF2-40B4-BE49-F238E27FC236}">
                <a16:creationId xmlns:a16="http://schemas.microsoft.com/office/drawing/2014/main" id="{F0C045C3-EEF7-7A4D-B8B6-9AC7D069E6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47990" y="5410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667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g6ffd85e882_0_397"/>
          <p:cNvSpPr txBox="1">
            <a:spLocks noGrp="1"/>
          </p:cNvSpPr>
          <p:nvPr>
            <p:ph type="title"/>
          </p:nvPr>
        </p:nvSpPr>
        <p:spPr>
          <a:xfrm>
            <a:off x="0" y="-76200"/>
            <a:ext cx="12192000" cy="990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733" tIns="60867" rIns="121733" bIns="60867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Drill Leader Instructions: Content and Resources</a:t>
            </a:r>
            <a:endParaRPr sz="2400" dirty="0"/>
          </a:p>
        </p:txBody>
      </p:sp>
      <p:sp>
        <p:nvSpPr>
          <p:cNvPr id="958" name="Google Shape;958;g6ffd85e882_0_397"/>
          <p:cNvSpPr txBox="1">
            <a:spLocks noGrp="1"/>
          </p:cNvSpPr>
          <p:nvPr>
            <p:ph type="body" idx="4294967295"/>
          </p:nvPr>
        </p:nvSpPr>
        <p:spPr>
          <a:xfrm>
            <a:off x="184150" y="1225023"/>
            <a:ext cx="8695200" cy="5410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733" tIns="60867" rIns="121733" bIns="60867" numCol="1" anchor="t" anchorCtr="0" compatLnSpc="1">
            <a:prstTxWarp prst="textNoShape">
              <a:avLst/>
            </a:prstTxWarp>
            <a:noAutofit/>
          </a:bodyPr>
          <a:lstStyle/>
          <a:p>
            <a:pPr marL="609585" indent="-40639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SzPts val="2400"/>
              <a:buNone/>
            </a:pPr>
            <a:endParaRPr u="sng" dirty="0"/>
          </a:p>
          <a:p>
            <a:pPr marL="609585" indent="-40639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SzPts val="2400"/>
              <a:buNone/>
            </a:pPr>
            <a:endParaRPr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C25914-7E9B-4F4F-9AAD-1358E834D944}"/>
              </a:ext>
            </a:extLst>
          </p:cNvPr>
          <p:cNvSpPr/>
          <p:nvPr/>
        </p:nvSpPr>
        <p:spPr>
          <a:xfrm>
            <a:off x="184150" y="1044617"/>
            <a:ext cx="5264576" cy="57708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spcBef>
                <a:spcPts val="1800"/>
              </a:spcBef>
            </a:pPr>
            <a:r>
              <a:rPr lang="en-US" sz="2400" b="1" dirty="0">
                <a:solidFill>
                  <a:srgbClr val="424242"/>
                </a:solidFill>
              </a:rPr>
              <a:t>CONTENT:</a:t>
            </a:r>
            <a:endParaRPr lang="en-US" sz="2400" dirty="0">
              <a:solidFill>
                <a:srgbClr val="424242"/>
              </a:solidFill>
              <a:latin typeface="Arial"/>
            </a:endParaRPr>
          </a:p>
          <a:p>
            <a:pPr marL="214308" indent="-214308" defTabSz="6858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24242"/>
                </a:solidFill>
                <a:latin typeface="Arial"/>
              </a:rPr>
              <a:t>Drill Leader Instructions </a:t>
            </a:r>
          </a:p>
          <a:p>
            <a:pPr marL="214308" indent="-214308" defTabSz="6858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24242"/>
                </a:solidFill>
                <a:latin typeface="Arial"/>
              </a:rPr>
              <a:t>Pre-Drill Discussion (optional)</a:t>
            </a:r>
          </a:p>
          <a:p>
            <a:pPr marL="214308" indent="-214308" defTabSz="6858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24242"/>
                </a:solidFill>
                <a:latin typeface="Arial"/>
              </a:rPr>
              <a:t>Brief earthquake hazard information (optional)</a:t>
            </a:r>
          </a:p>
          <a:p>
            <a:pPr marL="214308" indent="-214308" defTabSz="6858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24242"/>
                </a:solidFill>
                <a:latin typeface="Arial"/>
              </a:rPr>
              <a:t>Great ShakeOut introduction</a:t>
            </a:r>
          </a:p>
          <a:p>
            <a:pPr marL="214308" indent="-214308" defTabSz="6858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24242"/>
                </a:solidFill>
                <a:latin typeface="Arial"/>
              </a:rPr>
              <a:t>Overview of Drop, Cover, and Hold On, and other protective actions  </a:t>
            </a:r>
          </a:p>
          <a:p>
            <a:pPr marL="214308" indent="-214308" defTabSz="6858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24242"/>
                </a:solidFill>
                <a:latin typeface="Arial"/>
              </a:rPr>
              <a:t>Drill Narration options (choose one)</a:t>
            </a:r>
            <a:br>
              <a:rPr lang="en-US" sz="2400" dirty="0">
                <a:solidFill>
                  <a:srgbClr val="424242"/>
                </a:solidFill>
                <a:latin typeface="Arial"/>
              </a:rPr>
            </a:br>
            <a:r>
              <a:rPr lang="en-US" sz="2400" dirty="0">
                <a:solidFill>
                  <a:srgbClr val="424242"/>
                </a:solidFill>
                <a:latin typeface="Arial"/>
              </a:rPr>
              <a:t>(narration audio files and text)</a:t>
            </a:r>
          </a:p>
          <a:p>
            <a:pPr marL="214308" indent="-214308" defTabSz="6858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24242"/>
                </a:solidFill>
                <a:latin typeface="Arial"/>
              </a:rPr>
              <a:t>Discussion for after drill (optional)</a:t>
            </a:r>
            <a:endParaRPr lang="en-US" sz="2400" dirty="0">
              <a:solidFill>
                <a:srgbClr val="463416"/>
              </a:solidFill>
              <a:latin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1D2241-BC35-8A46-8FD0-CBA7A09C3276}"/>
              </a:ext>
            </a:extLst>
          </p:cNvPr>
          <p:cNvSpPr/>
          <p:nvPr/>
        </p:nvSpPr>
        <p:spPr>
          <a:xfrm>
            <a:off x="5831349" y="1113866"/>
            <a:ext cx="6096001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E4782"/>
                </a:solidFill>
                <a:ea typeface="Arial"/>
                <a:cs typeface="Arial"/>
                <a:sym typeface="Arial"/>
              </a:rPr>
              <a:t>Total time for the activity will depend on the content you choose to include; the shortest time might be 10 minutes, but with discussion could be up to 20-30 minutes.</a:t>
            </a:r>
            <a:br>
              <a:rPr lang="en-US" sz="2400" dirty="0">
                <a:solidFill>
                  <a:srgbClr val="0E4782"/>
                </a:solidFill>
                <a:ea typeface="Arial"/>
                <a:cs typeface="Arial"/>
                <a:sym typeface="Arial"/>
              </a:rPr>
            </a:br>
            <a:endParaRPr lang="en-US" sz="2400" dirty="0">
              <a:solidFill>
                <a:srgbClr val="0E4782"/>
              </a:solidFill>
              <a:cs typeface="Arial"/>
              <a:sym typeface="Arial"/>
            </a:endParaRPr>
          </a:p>
          <a:p>
            <a:pPr lvl="0"/>
            <a:r>
              <a:rPr lang="en-US" sz="2400" dirty="0">
                <a:solidFill>
                  <a:srgbClr val="0E4782"/>
                </a:solidFill>
                <a:ea typeface="Arial"/>
                <a:cs typeface="Arial"/>
                <a:sym typeface="Arial"/>
              </a:rPr>
              <a:t>Delete or hide slides you will not use before your drill.</a:t>
            </a:r>
          </a:p>
          <a:p>
            <a:pPr lvl="0"/>
            <a:endParaRPr lang="en-US" sz="2400" dirty="0">
              <a:solidFill>
                <a:srgbClr val="0E4782"/>
              </a:solidFill>
              <a:cs typeface="Arial"/>
              <a:sym typeface="Arial"/>
            </a:endParaRPr>
          </a:p>
          <a:p>
            <a:pPr lvl="0"/>
            <a:r>
              <a:rPr lang="en-US" sz="2400" dirty="0">
                <a:solidFill>
                  <a:srgbClr val="0E4782"/>
                </a:solidFill>
                <a:cs typeface="Arial"/>
                <a:sym typeface="Arial"/>
              </a:rPr>
              <a:t>Visit </a:t>
            </a:r>
            <a:r>
              <a:rPr lang="en-US" sz="2400" dirty="0">
                <a:solidFill>
                  <a:srgbClr val="0E4782"/>
                </a:solidFill>
                <a:cs typeface="Arial"/>
                <a:sym typeface="Arial"/>
                <a:hlinkClick r:id="rId3"/>
              </a:rPr>
              <a:t>ShakeOut.org/resources</a:t>
            </a:r>
            <a:r>
              <a:rPr lang="en-US" sz="2400" dirty="0">
                <a:solidFill>
                  <a:srgbClr val="0E4782"/>
                </a:solidFill>
                <a:cs typeface="Arial"/>
                <a:sym typeface="Arial"/>
              </a:rPr>
              <a:t> for materials to share before your drill.</a:t>
            </a:r>
          </a:p>
          <a:p>
            <a:pPr lvl="0"/>
            <a:endParaRPr lang="en-US" sz="2400" dirty="0">
              <a:solidFill>
                <a:srgbClr val="0E4782"/>
              </a:solidFill>
              <a:cs typeface="Arial"/>
              <a:sym typeface="Arial"/>
            </a:endParaRPr>
          </a:p>
          <a:p>
            <a:pPr lvl="0"/>
            <a:r>
              <a:rPr lang="en-US" sz="2400" dirty="0">
                <a:solidFill>
                  <a:srgbClr val="0E4782"/>
                </a:solidFill>
                <a:cs typeface="Arial"/>
                <a:sym typeface="Arial"/>
              </a:rPr>
              <a:t>Visit </a:t>
            </a:r>
            <a:r>
              <a:rPr lang="en-US" sz="2400" dirty="0">
                <a:solidFill>
                  <a:srgbClr val="0E4782"/>
                </a:solidFill>
                <a:cs typeface="Arial"/>
                <a:sym typeface="Arial"/>
                <a:hlinkClick r:id="rId4"/>
              </a:rPr>
              <a:t>EarthquakeCountry.org/step5</a:t>
            </a:r>
            <a:endParaRPr lang="en-US" sz="2400" dirty="0">
              <a:solidFill>
                <a:srgbClr val="0E4782"/>
              </a:solidFill>
              <a:cs typeface="Arial"/>
              <a:sym typeface="Arial"/>
            </a:endParaRPr>
          </a:p>
          <a:p>
            <a:pPr lvl="0"/>
            <a:r>
              <a:rPr lang="en-US" sz="2400" dirty="0">
                <a:solidFill>
                  <a:srgbClr val="0E4782"/>
                </a:solidFill>
                <a:cs typeface="Arial"/>
                <a:sym typeface="Arial"/>
              </a:rPr>
              <a:t>for self-protective guidance for various situations, and for why Drop, Cover, and Hold On is recommended.</a:t>
            </a:r>
            <a:endParaRPr lang="en-US" sz="2400" dirty="0">
              <a:solidFill>
                <a:srgbClr val="0E47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114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Box 3"/>
          <p:cNvSpPr txBox="1">
            <a:spLocks noChangeArrowheads="1"/>
          </p:cNvSpPr>
          <p:nvPr/>
        </p:nvSpPr>
        <p:spPr bwMode="auto">
          <a:xfrm>
            <a:off x="920081" y="4876801"/>
            <a:ext cx="1033808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dirty="0" err="1">
                <a:solidFill>
                  <a:srgbClr val="0E4782"/>
                </a:solidFill>
              </a:rPr>
              <a:t>Narración</a:t>
            </a:r>
            <a:r>
              <a:rPr lang="en-US" dirty="0">
                <a:solidFill>
                  <a:srgbClr val="0E4782"/>
                </a:solidFill>
              </a:rPr>
              <a:t> de </a:t>
            </a:r>
            <a:r>
              <a:rPr lang="en-US" dirty="0" err="1">
                <a:solidFill>
                  <a:srgbClr val="0E4782"/>
                </a:solidFill>
              </a:rPr>
              <a:t>ejercicios</a:t>
            </a:r>
            <a:r>
              <a:rPr lang="en-US" dirty="0">
                <a:solidFill>
                  <a:srgbClr val="0E4782"/>
                </a:solidFill>
              </a:rPr>
              <a:t> </a:t>
            </a:r>
            <a:r>
              <a:rPr lang="en-US" dirty="0" err="1">
                <a:solidFill>
                  <a:srgbClr val="0E4782"/>
                </a:solidFill>
              </a:rPr>
              <a:t>ShakeOut</a:t>
            </a:r>
            <a:r>
              <a:rPr lang="en-US" dirty="0">
                <a:solidFill>
                  <a:srgbClr val="0E4782"/>
                </a:solidFill>
              </a:rPr>
              <a:t> de 60 </a:t>
            </a:r>
            <a:r>
              <a:rPr lang="en-US" dirty="0" err="1">
                <a:solidFill>
                  <a:srgbClr val="0E4782"/>
                </a:solidFill>
              </a:rPr>
              <a:t>segundos</a:t>
            </a:r>
            <a:r>
              <a:rPr lang="en-US" dirty="0">
                <a:solidFill>
                  <a:srgbClr val="0E4782"/>
                </a:solidFill>
              </a:rPr>
              <a:t> (con </a:t>
            </a:r>
            <a:r>
              <a:rPr lang="en-US" dirty="0" err="1">
                <a:solidFill>
                  <a:srgbClr val="0E4782"/>
                </a:solidFill>
              </a:rPr>
              <a:t>efectos</a:t>
            </a:r>
            <a:r>
              <a:rPr lang="en-US" dirty="0">
                <a:solidFill>
                  <a:srgbClr val="0E4782"/>
                </a:solidFill>
              </a:rPr>
              <a:t> de </a:t>
            </a:r>
            <a:r>
              <a:rPr lang="en-US" dirty="0" err="1">
                <a:solidFill>
                  <a:srgbClr val="0E4782"/>
                </a:solidFill>
              </a:rPr>
              <a:t>sonido</a:t>
            </a:r>
            <a:r>
              <a:rPr lang="en-US" dirty="0">
                <a:solidFill>
                  <a:srgbClr val="0E4782"/>
                </a:solidFill>
              </a:rPr>
              <a:t>)</a:t>
            </a:r>
            <a:br>
              <a:rPr lang="en-US" dirty="0">
                <a:solidFill>
                  <a:srgbClr val="0E4782"/>
                </a:solidFill>
              </a:rPr>
            </a:br>
            <a:r>
              <a:rPr lang="en-US" dirty="0">
                <a:solidFill>
                  <a:srgbClr val="0E4782"/>
                </a:solidFill>
              </a:rPr>
              <a:t>                </a:t>
            </a:r>
            <a:r>
              <a:rPr lang="en-US" dirty="0">
                <a:solidFill>
                  <a:schemeClr val="bg2"/>
                </a:solidFill>
              </a:rPr>
              <a:t>( Haz Click </a:t>
            </a:r>
            <a:r>
              <a:rPr lang="en-US" dirty="0" err="1">
                <a:solidFill>
                  <a:schemeClr val="bg2"/>
                </a:solidFill>
              </a:rPr>
              <a:t>en</a:t>
            </a:r>
            <a:r>
              <a:rPr lang="en-US" dirty="0">
                <a:solidFill>
                  <a:schemeClr val="bg2"/>
                </a:solidFill>
              </a:rPr>
              <a:t> el speaker para </a:t>
            </a:r>
            <a:r>
              <a:rPr lang="en-US" dirty="0" err="1">
                <a:solidFill>
                  <a:schemeClr val="bg2"/>
                </a:solidFill>
              </a:rPr>
              <a:t>empezar</a:t>
            </a:r>
            <a:r>
              <a:rPr lang="en-US" dirty="0">
                <a:solidFill>
                  <a:schemeClr val="bg2"/>
                </a:solidFill>
              </a:rPr>
              <a:t>)</a:t>
            </a:r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4114800" y="152401"/>
            <a:ext cx="43396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600" b="1" dirty="0">
                <a:solidFill>
                  <a:srgbClr val="FFFFFF"/>
                </a:solidFill>
              </a:rPr>
              <a:t>Hora de </a:t>
            </a:r>
            <a:r>
              <a:rPr lang="en-US" sz="3600" b="1" dirty="0" err="1">
                <a:solidFill>
                  <a:srgbClr val="FFFFFF"/>
                </a:solidFill>
              </a:rPr>
              <a:t>ShakeOut</a:t>
            </a:r>
            <a:r>
              <a:rPr lang="en-US" sz="3600" b="1" dirty="0">
                <a:solidFill>
                  <a:srgbClr val="FFFFFF"/>
                </a:solidFill>
              </a:rPr>
              <a:t>!</a:t>
            </a:r>
          </a:p>
        </p:txBody>
      </p:sp>
      <p:pic>
        <p:nvPicPr>
          <p:cNvPr id="5" name="Picture 4" descr="Drop, Cover, and Hold On graphic: The box on the left is a figure of a person on hands and knees. The middle box shows the person covering their head and neck with one arm while crawling towards a nearby table. The right box shows the person under the table, holding onto a table leg with one hand and covering their head and neck with their other hand.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1447800"/>
            <a:ext cx="8556802" cy="2819400"/>
          </a:xfrm>
          <a:prstGeom prst="rect">
            <a:avLst/>
          </a:prstGeom>
        </p:spPr>
      </p:pic>
      <p:pic>
        <p:nvPicPr>
          <p:cNvPr id="3" name="ShakeOutDrillBroadcastEnglish_NoSoundEffects" descr="ShakeOutDrillBroadcastEnglish_NoSoundEffects">
            <a:hlinkClick r:id="" action="ppaction://media"/>
            <a:extLst>
              <a:ext uri="{FF2B5EF4-FFF2-40B4-BE49-F238E27FC236}">
                <a16:creationId xmlns:a16="http://schemas.microsoft.com/office/drawing/2014/main" id="{F0C045C3-EEF7-7A4D-B8B6-9AC7D069E6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47990" y="5410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31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4114800" y="152401"/>
            <a:ext cx="425437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600" b="1">
                <a:solidFill>
                  <a:srgbClr val="FFFFFF"/>
                </a:solidFill>
              </a:rPr>
              <a:t>Time to ShakeOut!</a:t>
            </a:r>
          </a:p>
        </p:txBody>
      </p:sp>
      <p:pic>
        <p:nvPicPr>
          <p:cNvPr id="5" name="Picture 4" descr="Drop, Cover, and Hold On graphic: The box on the left is a figure of a person on hands and knees. The middle box shows the person covering their head and neck with one arm while crawling towards a nearby table. The right box shows the person under the table, holding onto a table leg with one hand and covering their head and neck with their other hand.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6992" y="1177977"/>
            <a:ext cx="3567547" cy="11754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028E28-B717-FD4A-88C6-7E5ED54BDCE1}"/>
              </a:ext>
            </a:extLst>
          </p:cNvPr>
          <p:cNvSpPr txBox="1"/>
          <p:nvPr/>
        </p:nvSpPr>
        <p:spPr bwMode="auto">
          <a:xfrm>
            <a:off x="187461" y="1297899"/>
            <a:ext cx="12004539" cy="5447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4" tIns="45687" rIns="91374" bIns="45687" rtlCol="0">
            <a:spAutoFit/>
          </a:bodyPr>
          <a:lstStyle/>
          <a:p>
            <a:pPr>
              <a:spcBef>
                <a:spcPts val="1800"/>
              </a:spcBef>
            </a:pPr>
            <a:r>
              <a:rPr lang="en-US" sz="1900">
                <a:solidFill>
                  <a:schemeClr val="bg2"/>
                </a:solidFill>
              </a:rPr>
              <a:t>This is an earthquake drill. Right now, DROP, COVER, AND HOLD ON. </a:t>
            </a:r>
          </a:p>
          <a:p>
            <a:pPr>
              <a:spcBef>
                <a:spcPts val="1800"/>
              </a:spcBef>
            </a:pPr>
            <a:r>
              <a:rPr lang="en-US" sz="1900">
                <a:solidFill>
                  <a:schemeClr val="bg2"/>
                </a:solidFill>
              </a:rPr>
              <a:t>DROP to the floor now. During a large earthquake, the ground might </a:t>
            </a:r>
            <a:br>
              <a:rPr lang="en-US" sz="1900">
                <a:solidFill>
                  <a:schemeClr val="bg2"/>
                </a:solidFill>
              </a:rPr>
            </a:br>
            <a:r>
              <a:rPr lang="en-US" sz="1900">
                <a:solidFill>
                  <a:schemeClr val="bg2"/>
                </a:solidFill>
              </a:rPr>
              <a:t>jerk strongly and knock you down.</a:t>
            </a:r>
          </a:p>
          <a:p>
            <a:pPr>
              <a:spcBef>
                <a:spcPts val="1800"/>
              </a:spcBef>
            </a:pPr>
            <a:r>
              <a:rPr lang="en-US" sz="1900">
                <a:solidFill>
                  <a:schemeClr val="bg2"/>
                </a:solidFill>
              </a:rPr>
              <a:t>Take COVER under something sturdy, to protect yourself from objects that might be thrown across the room.</a:t>
            </a:r>
          </a:p>
          <a:p>
            <a:pPr>
              <a:spcBef>
                <a:spcPts val="1800"/>
              </a:spcBef>
            </a:pPr>
            <a:r>
              <a:rPr lang="en-US" sz="1900">
                <a:solidFill>
                  <a:schemeClr val="bg2"/>
                </a:solidFill>
              </a:rPr>
              <a:t>HOLD ON to your shelter until the shaking stops.</a:t>
            </a:r>
          </a:p>
          <a:p>
            <a:pPr>
              <a:spcBef>
                <a:spcPts val="1800"/>
              </a:spcBef>
            </a:pPr>
            <a:r>
              <a:rPr lang="en-US" sz="1900">
                <a:solidFill>
                  <a:schemeClr val="bg2"/>
                </a:solidFill>
              </a:rPr>
              <a:t>If you can’t get under something, stay low and protect your head and neck with your arms.  </a:t>
            </a:r>
          </a:p>
          <a:p>
            <a:pPr>
              <a:spcBef>
                <a:spcPts val="1800"/>
              </a:spcBef>
            </a:pPr>
            <a:r>
              <a:rPr lang="en-US" sz="1900">
                <a:solidFill>
                  <a:schemeClr val="bg2"/>
                </a:solidFill>
              </a:rPr>
              <a:t>Now look around. What objects might fall or be thrown at you, that you should secure in place before a real earthquake?</a:t>
            </a:r>
          </a:p>
          <a:p>
            <a:pPr>
              <a:spcBef>
                <a:spcPts val="1800"/>
              </a:spcBef>
            </a:pPr>
            <a:r>
              <a:rPr lang="en-US" sz="1900">
                <a:solidFill>
                  <a:schemeClr val="bg2"/>
                </a:solidFill>
              </a:rPr>
              <a:t>Finally, a strong earthquake may generate a tsunami. If you're near the ocean during an earthquake, DROP, COVER, and HOLD ON, then quickly walk to high ground after the shaking stops.</a:t>
            </a:r>
          </a:p>
          <a:p>
            <a:pPr>
              <a:spcBef>
                <a:spcPts val="1800"/>
              </a:spcBef>
            </a:pPr>
            <a:r>
              <a:rPr lang="en-US" sz="1900">
                <a:solidFill>
                  <a:schemeClr val="bg2"/>
                </a:solidFill>
              </a:rPr>
              <a:t>This drill is over. Thank you for taking part in the Great ShakeOut!</a:t>
            </a:r>
          </a:p>
          <a:p>
            <a:pPr>
              <a:spcBef>
                <a:spcPts val="1800"/>
              </a:spcBef>
            </a:pPr>
            <a:r>
              <a:rPr lang="en-US" sz="1900">
                <a:solidFill>
                  <a:schemeClr val="bg2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4369197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4114800" y="152401"/>
            <a:ext cx="43396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600" b="1" dirty="0">
                <a:solidFill>
                  <a:srgbClr val="FFFFFF"/>
                </a:solidFill>
              </a:rPr>
              <a:t>Hora de </a:t>
            </a:r>
            <a:r>
              <a:rPr lang="en-US" sz="3600" b="1" dirty="0" err="1">
                <a:solidFill>
                  <a:srgbClr val="FFFFFF"/>
                </a:solidFill>
              </a:rPr>
              <a:t>ShakeOut</a:t>
            </a:r>
            <a:r>
              <a:rPr lang="en-US" sz="3600" b="1" dirty="0">
                <a:solidFill>
                  <a:srgbClr val="FFFFFF"/>
                </a:solidFill>
              </a:rPr>
              <a:t>!</a:t>
            </a:r>
          </a:p>
        </p:txBody>
      </p:sp>
      <p:pic>
        <p:nvPicPr>
          <p:cNvPr id="5" name="Picture 4" descr="Drop, Cover, and Hold On graphic: The box on the left is a figure of a person on hands and knees. The middle box shows the person covering their head and neck with one arm while crawling towards a nearby table. The right box shows the person under the table, holding onto a table leg with one hand and covering their head and neck with their other hand.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6992" y="1177977"/>
            <a:ext cx="3567547" cy="11754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028E28-B717-FD4A-88C6-7E5ED54BDCE1}"/>
              </a:ext>
            </a:extLst>
          </p:cNvPr>
          <p:cNvSpPr txBox="1"/>
          <p:nvPr/>
        </p:nvSpPr>
        <p:spPr bwMode="auto">
          <a:xfrm>
            <a:off x="187461" y="1297899"/>
            <a:ext cx="12004539" cy="5355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4" tIns="45687" rIns="91374" bIns="45687" rtlCol="0">
            <a:spAutoFit/>
          </a:bodyPr>
          <a:lstStyle/>
          <a:p>
            <a:pPr>
              <a:spcBef>
                <a:spcPts val="1800"/>
              </a:spcBef>
            </a:pPr>
            <a:r>
              <a:rPr lang="en-US" sz="1850" dirty="0">
                <a:solidFill>
                  <a:schemeClr val="bg2"/>
                </a:solidFill>
              </a:rPr>
              <a:t>Este es un </a:t>
            </a:r>
            <a:r>
              <a:rPr lang="en-US" sz="1850" dirty="0" err="1">
                <a:solidFill>
                  <a:schemeClr val="bg2"/>
                </a:solidFill>
              </a:rPr>
              <a:t>simulacro</a:t>
            </a:r>
            <a:r>
              <a:rPr lang="en-US" sz="1850" dirty="0">
                <a:solidFill>
                  <a:schemeClr val="bg2"/>
                </a:solidFill>
              </a:rPr>
              <a:t> de </a:t>
            </a:r>
            <a:r>
              <a:rPr lang="en-US" sz="1850" dirty="0" err="1">
                <a:solidFill>
                  <a:schemeClr val="bg2"/>
                </a:solidFill>
              </a:rPr>
              <a:t>terremoto</a:t>
            </a:r>
            <a:r>
              <a:rPr lang="en-US" sz="1850" dirty="0">
                <a:solidFill>
                  <a:schemeClr val="bg2"/>
                </a:solidFill>
              </a:rPr>
              <a:t>. </a:t>
            </a:r>
            <a:r>
              <a:rPr lang="en-US" sz="1850" dirty="0" err="1">
                <a:solidFill>
                  <a:schemeClr val="bg2"/>
                </a:solidFill>
              </a:rPr>
              <a:t>Ahora</a:t>
            </a:r>
            <a:r>
              <a:rPr lang="en-US" sz="1850" dirty="0">
                <a:solidFill>
                  <a:schemeClr val="bg2"/>
                </a:solidFill>
              </a:rPr>
              <a:t> </a:t>
            </a:r>
            <a:r>
              <a:rPr lang="en-US" sz="1850" dirty="0" err="1">
                <a:solidFill>
                  <a:schemeClr val="bg2"/>
                </a:solidFill>
              </a:rPr>
              <a:t>mismo</a:t>
            </a:r>
            <a:r>
              <a:rPr lang="en-US" sz="1850" dirty="0">
                <a:solidFill>
                  <a:schemeClr val="bg2"/>
                </a:solidFill>
              </a:rPr>
              <a:t>, </a:t>
            </a:r>
            <a:r>
              <a:rPr lang="en-US" sz="1850" b="1" dirty="0">
                <a:solidFill>
                  <a:schemeClr val="bg2"/>
                </a:solidFill>
              </a:rPr>
              <a:t>AGACHESE, CÚBRASE </a:t>
            </a:r>
          </a:p>
          <a:p>
            <a:pPr>
              <a:spcBef>
                <a:spcPts val="1800"/>
              </a:spcBef>
            </a:pPr>
            <a:r>
              <a:rPr lang="en-US" sz="1850" b="1" dirty="0">
                <a:solidFill>
                  <a:schemeClr val="bg2"/>
                </a:solidFill>
              </a:rPr>
              <a:t>Y SUJETESE.</a:t>
            </a:r>
          </a:p>
          <a:p>
            <a:pPr>
              <a:spcBef>
                <a:spcPts val="1800"/>
              </a:spcBef>
            </a:pPr>
            <a:r>
              <a:rPr lang="en-US" sz="1850" b="1" dirty="0">
                <a:solidFill>
                  <a:schemeClr val="bg2"/>
                </a:solidFill>
              </a:rPr>
              <a:t>AGACHESE</a:t>
            </a:r>
            <a:r>
              <a:rPr lang="en-US" sz="1850" dirty="0">
                <a:solidFill>
                  <a:schemeClr val="bg2"/>
                </a:solidFill>
              </a:rPr>
              <a:t> al </a:t>
            </a:r>
            <a:r>
              <a:rPr lang="en-US" sz="1850" dirty="0" err="1">
                <a:solidFill>
                  <a:schemeClr val="bg2"/>
                </a:solidFill>
              </a:rPr>
              <a:t>suelo</a:t>
            </a:r>
            <a:r>
              <a:rPr lang="en-US" sz="1850" dirty="0">
                <a:solidFill>
                  <a:schemeClr val="bg2"/>
                </a:solidFill>
              </a:rPr>
              <a:t> </a:t>
            </a:r>
            <a:r>
              <a:rPr lang="en-US" sz="1850" dirty="0" err="1">
                <a:solidFill>
                  <a:schemeClr val="bg2"/>
                </a:solidFill>
              </a:rPr>
              <a:t>ahora</a:t>
            </a:r>
            <a:r>
              <a:rPr lang="en-US" sz="1850" dirty="0">
                <a:solidFill>
                  <a:schemeClr val="bg2"/>
                </a:solidFill>
              </a:rPr>
              <a:t>. Durante un gran </a:t>
            </a:r>
            <a:r>
              <a:rPr lang="en-US" sz="1850" dirty="0" err="1">
                <a:solidFill>
                  <a:schemeClr val="bg2"/>
                </a:solidFill>
              </a:rPr>
              <a:t>terremoto</a:t>
            </a:r>
            <a:r>
              <a:rPr lang="en-US" sz="1850" dirty="0">
                <a:solidFill>
                  <a:schemeClr val="bg2"/>
                </a:solidFill>
              </a:rPr>
              <a:t>, el </a:t>
            </a:r>
            <a:r>
              <a:rPr lang="en-US" sz="1850" dirty="0" err="1">
                <a:solidFill>
                  <a:schemeClr val="bg2"/>
                </a:solidFill>
              </a:rPr>
              <a:t>suelo</a:t>
            </a:r>
            <a:r>
              <a:rPr lang="en-US" sz="1850" dirty="0">
                <a:solidFill>
                  <a:schemeClr val="bg2"/>
                </a:solidFill>
              </a:rPr>
              <a:t> </a:t>
            </a:r>
            <a:r>
              <a:rPr lang="en-US" sz="1850" dirty="0" err="1">
                <a:solidFill>
                  <a:schemeClr val="bg2"/>
                </a:solidFill>
              </a:rPr>
              <a:t>podría</a:t>
            </a:r>
            <a:r>
              <a:rPr lang="en-US" sz="1850" dirty="0">
                <a:solidFill>
                  <a:schemeClr val="bg2"/>
                </a:solidFill>
              </a:rPr>
              <a:t> </a:t>
            </a:r>
            <a:r>
              <a:rPr lang="en-US" sz="1850" dirty="0" err="1">
                <a:solidFill>
                  <a:schemeClr val="bg2"/>
                </a:solidFill>
              </a:rPr>
              <a:t>sacudirse</a:t>
            </a:r>
            <a:r>
              <a:rPr lang="en-US" sz="1850" dirty="0">
                <a:solidFill>
                  <a:schemeClr val="bg2"/>
                </a:solidFill>
              </a:rPr>
              <a:t> con </a:t>
            </a:r>
            <a:r>
              <a:rPr lang="en-US" sz="1850" dirty="0" err="1">
                <a:solidFill>
                  <a:schemeClr val="bg2"/>
                </a:solidFill>
              </a:rPr>
              <a:t>fuerza</a:t>
            </a:r>
            <a:r>
              <a:rPr lang="en-US" sz="1850" dirty="0">
                <a:solidFill>
                  <a:schemeClr val="bg2"/>
                </a:solidFill>
              </a:rPr>
              <a:t> y </a:t>
            </a:r>
            <a:r>
              <a:rPr lang="en-US" sz="1850" dirty="0" err="1">
                <a:solidFill>
                  <a:schemeClr val="bg2"/>
                </a:solidFill>
              </a:rPr>
              <a:t>derribarlo</a:t>
            </a:r>
            <a:r>
              <a:rPr lang="en-US" sz="1850" dirty="0">
                <a:solidFill>
                  <a:schemeClr val="bg2"/>
                </a:solidFill>
              </a:rPr>
              <a:t>.</a:t>
            </a:r>
          </a:p>
          <a:p>
            <a:pPr>
              <a:spcBef>
                <a:spcPts val="1800"/>
              </a:spcBef>
            </a:pPr>
            <a:r>
              <a:rPr lang="en-US" sz="1850" b="1" dirty="0">
                <a:solidFill>
                  <a:schemeClr val="bg2"/>
                </a:solidFill>
              </a:rPr>
              <a:t>CÚBRASE</a:t>
            </a:r>
            <a:r>
              <a:rPr lang="en-US" sz="1850" dirty="0">
                <a:solidFill>
                  <a:schemeClr val="bg2"/>
                </a:solidFill>
              </a:rPr>
              <a:t> </a:t>
            </a:r>
            <a:r>
              <a:rPr lang="en-US" sz="1850" dirty="0" err="1">
                <a:solidFill>
                  <a:schemeClr val="bg2"/>
                </a:solidFill>
              </a:rPr>
              <a:t>debajo</a:t>
            </a:r>
            <a:r>
              <a:rPr lang="en-US" sz="1850" dirty="0">
                <a:solidFill>
                  <a:schemeClr val="bg2"/>
                </a:solidFill>
              </a:rPr>
              <a:t> de </a:t>
            </a:r>
            <a:r>
              <a:rPr lang="en-US" sz="1850" dirty="0" err="1">
                <a:solidFill>
                  <a:schemeClr val="bg2"/>
                </a:solidFill>
              </a:rPr>
              <a:t>algo</a:t>
            </a:r>
            <a:r>
              <a:rPr lang="en-US" sz="1850" dirty="0">
                <a:solidFill>
                  <a:schemeClr val="bg2"/>
                </a:solidFill>
              </a:rPr>
              <a:t> </a:t>
            </a:r>
            <a:r>
              <a:rPr lang="en-US" sz="1850" dirty="0" err="1">
                <a:solidFill>
                  <a:schemeClr val="bg2"/>
                </a:solidFill>
              </a:rPr>
              <a:t>resistente</a:t>
            </a:r>
            <a:r>
              <a:rPr lang="en-US" sz="1850" dirty="0">
                <a:solidFill>
                  <a:schemeClr val="bg2"/>
                </a:solidFill>
              </a:rPr>
              <a:t> para </a:t>
            </a:r>
            <a:r>
              <a:rPr lang="en-US" sz="1850" dirty="0" err="1">
                <a:solidFill>
                  <a:schemeClr val="bg2"/>
                </a:solidFill>
              </a:rPr>
              <a:t>protegerse</a:t>
            </a:r>
            <a:r>
              <a:rPr lang="en-US" sz="1850" dirty="0">
                <a:solidFill>
                  <a:schemeClr val="bg2"/>
                </a:solidFill>
              </a:rPr>
              <a:t> de los </a:t>
            </a:r>
            <a:r>
              <a:rPr lang="en-US" sz="1850" dirty="0" err="1">
                <a:solidFill>
                  <a:schemeClr val="bg2"/>
                </a:solidFill>
              </a:rPr>
              <a:t>objetos</a:t>
            </a:r>
            <a:r>
              <a:rPr lang="en-US" sz="1850" dirty="0">
                <a:solidFill>
                  <a:schemeClr val="bg2"/>
                </a:solidFill>
              </a:rPr>
              <a:t> que </a:t>
            </a:r>
            <a:r>
              <a:rPr lang="en-US" sz="1850" dirty="0" err="1">
                <a:solidFill>
                  <a:schemeClr val="bg2"/>
                </a:solidFill>
              </a:rPr>
              <a:t>puedan</a:t>
            </a:r>
            <a:r>
              <a:rPr lang="en-US" sz="1850" dirty="0">
                <a:solidFill>
                  <a:schemeClr val="bg2"/>
                </a:solidFill>
              </a:rPr>
              <a:t> ser </a:t>
            </a:r>
            <a:r>
              <a:rPr lang="en-US" sz="1850" dirty="0" err="1">
                <a:solidFill>
                  <a:schemeClr val="bg2"/>
                </a:solidFill>
              </a:rPr>
              <a:t>arrojados</a:t>
            </a:r>
            <a:r>
              <a:rPr lang="en-US" sz="1850" dirty="0">
                <a:solidFill>
                  <a:schemeClr val="bg2"/>
                </a:solidFill>
              </a:rPr>
              <a:t> por la </a:t>
            </a:r>
            <a:r>
              <a:rPr lang="en-US" sz="1850" dirty="0" err="1">
                <a:solidFill>
                  <a:schemeClr val="bg2"/>
                </a:solidFill>
              </a:rPr>
              <a:t>habitación</a:t>
            </a:r>
            <a:r>
              <a:rPr lang="en-US" sz="1850" dirty="0">
                <a:solidFill>
                  <a:schemeClr val="bg2"/>
                </a:solidFill>
              </a:rPr>
              <a:t>.</a:t>
            </a:r>
          </a:p>
          <a:p>
            <a:pPr>
              <a:spcBef>
                <a:spcPts val="1800"/>
              </a:spcBef>
            </a:pPr>
            <a:r>
              <a:rPr lang="en-US" sz="1850" b="1" dirty="0">
                <a:solidFill>
                  <a:schemeClr val="bg2"/>
                </a:solidFill>
              </a:rPr>
              <a:t>SUJETESE</a:t>
            </a:r>
            <a:r>
              <a:rPr lang="en-US" sz="1850" dirty="0">
                <a:solidFill>
                  <a:schemeClr val="bg2"/>
                </a:solidFill>
              </a:rPr>
              <a:t> a </a:t>
            </a:r>
            <a:r>
              <a:rPr lang="en-US" sz="1850" dirty="0" err="1">
                <a:solidFill>
                  <a:schemeClr val="bg2"/>
                </a:solidFill>
              </a:rPr>
              <a:t>su</a:t>
            </a:r>
            <a:r>
              <a:rPr lang="en-US" sz="1850" dirty="0">
                <a:solidFill>
                  <a:schemeClr val="bg2"/>
                </a:solidFill>
              </a:rPr>
              <a:t> </a:t>
            </a:r>
            <a:r>
              <a:rPr lang="en-US" sz="1850" dirty="0" err="1">
                <a:solidFill>
                  <a:schemeClr val="bg2"/>
                </a:solidFill>
              </a:rPr>
              <a:t>refugio</a:t>
            </a:r>
            <a:r>
              <a:rPr lang="en-US" sz="1850" dirty="0">
                <a:solidFill>
                  <a:schemeClr val="bg2"/>
                </a:solidFill>
              </a:rPr>
              <a:t> hasta que </a:t>
            </a:r>
            <a:r>
              <a:rPr lang="en-US" sz="1850" dirty="0" err="1">
                <a:solidFill>
                  <a:schemeClr val="bg2"/>
                </a:solidFill>
              </a:rPr>
              <a:t>cese</a:t>
            </a:r>
            <a:r>
              <a:rPr lang="en-US" sz="1850" dirty="0">
                <a:solidFill>
                  <a:schemeClr val="bg2"/>
                </a:solidFill>
              </a:rPr>
              <a:t> el temblor.</a:t>
            </a:r>
          </a:p>
          <a:p>
            <a:pPr>
              <a:spcBef>
                <a:spcPts val="1800"/>
              </a:spcBef>
            </a:pPr>
            <a:r>
              <a:rPr lang="en-US" sz="1850" dirty="0">
                <a:solidFill>
                  <a:schemeClr val="bg2"/>
                </a:solidFill>
              </a:rPr>
              <a:t>Si no </a:t>
            </a:r>
            <a:r>
              <a:rPr lang="en-US" sz="1850" dirty="0" err="1">
                <a:solidFill>
                  <a:schemeClr val="bg2"/>
                </a:solidFill>
              </a:rPr>
              <a:t>puede</a:t>
            </a:r>
            <a:r>
              <a:rPr lang="en-US" sz="1850" dirty="0">
                <a:solidFill>
                  <a:schemeClr val="bg2"/>
                </a:solidFill>
              </a:rPr>
              <a:t> </a:t>
            </a:r>
            <a:r>
              <a:rPr lang="en-US" sz="1850" dirty="0" err="1">
                <a:solidFill>
                  <a:schemeClr val="bg2"/>
                </a:solidFill>
              </a:rPr>
              <a:t>meterse</a:t>
            </a:r>
            <a:r>
              <a:rPr lang="en-US" sz="1850" dirty="0">
                <a:solidFill>
                  <a:schemeClr val="bg2"/>
                </a:solidFill>
              </a:rPr>
              <a:t> </a:t>
            </a:r>
            <a:r>
              <a:rPr lang="en-US" sz="1850" dirty="0" err="1">
                <a:solidFill>
                  <a:schemeClr val="bg2"/>
                </a:solidFill>
              </a:rPr>
              <a:t>debajo</a:t>
            </a:r>
            <a:r>
              <a:rPr lang="en-US" sz="1850" dirty="0">
                <a:solidFill>
                  <a:schemeClr val="bg2"/>
                </a:solidFill>
              </a:rPr>
              <a:t> de </a:t>
            </a:r>
            <a:r>
              <a:rPr lang="en-US" sz="1850" dirty="0" err="1">
                <a:solidFill>
                  <a:schemeClr val="bg2"/>
                </a:solidFill>
              </a:rPr>
              <a:t>algo</a:t>
            </a:r>
            <a:r>
              <a:rPr lang="en-US" sz="1850" dirty="0">
                <a:solidFill>
                  <a:schemeClr val="bg2"/>
                </a:solidFill>
              </a:rPr>
              <a:t>, </a:t>
            </a:r>
            <a:r>
              <a:rPr lang="en-US" sz="1850" dirty="0" err="1">
                <a:solidFill>
                  <a:schemeClr val="bg2"/>
                </a:solidFill>
              </a:rPr>
              <a:t>manténgase</a:t>
            </a:r>
            <a:r>
              <a:rPr lang="en-US" sz="1850" dirty="0">
                <a:solidFill>
                  <a:schemeClr val="bg2"/>
                </a:solidFill>
              </a:rPr>
              <a:t> </a:t>
            </a:r>
            <a:r>
              <a:rPr lang="en-US" sz="1850" dirty="0" err="1">
                <a:solidFill>
                  <a:schemeClr val="bg2"/>
                </a:solidFill>
              </a:rPr>
              <a:t>agachado</a:t>
            </a:r>
            <a:r>
              <a:rPr lang="en-US" sz="1850" dirty="0">
                <a:solidFill>
                  <a:schemeClr val="bg2"/>
                </a:solidFill>
              </a:rPr>
              <a:t> y </a:t>
            </a:r>
            <a:r>
              <a:rPr lang="en-US" sz="1850" dirty="0" err="1">
                <a:solidFill>
                  <a:schemeClr val="bg2"/>
                </a:solidFill>
              </a:rPr>
              <a:t>protéjase</a:t>
            </a:r>
            <a:r>
              <a:rPr lang="en-US" sz="1850" dirty="0">
                <a:solidFill>
                  <a:schemeClr val="bg2"/>
                </a:solidFill>
              </a:rPr>
              <a:t> la cabeza y el </a:t>
            </a:r>
            <a:r>
              <a:rPr lang="en-US" sz="1850" dirty="0" err="1">
                <a:solidFill>
                  <a:schemeClr val="bg2"/>
                </a:solidFill>
              </a:rPr>
              <a:t>cuello</a:t>
            </a:r>
            <a:r>
              <a:rPr lang="en-US" sz="1850" dirty="0">
                <a:solidFill>
                  <a:schemeClr val="bg2"/>
                </a:solidFill>
              </a:rPr>
              <a:t> con los </a:t>
            </a:r>
            <a:r>
              <a:rPr lang="en-US" sz="1850" dirty="0" err="1">
                <a:solidFill>
                  <a:schemeClr val="bg2"/>
                </a:solidFill>
              </a:rPr>
              <a:t>brazos</a:t>
            </a:r>
            <a:r>
              <a:rPr lang="en-US" sz="1850" dirty="0">
                <a:solidFill>
                  <a:schemeClr val="bg2"/>
                </a:solidFill>
              </a:rPr>
              <a:t>.</a:t>
            </a:r>
          </a:p>
          <a:p>
            <a:pPr>
              <a:spcBef>
                <a:spcPts val="1800"/>
              </a:spcBef>
            </a:pPr>
            <a:r>
              <a:rPr lang="en-US" sz="1850" dirty="0" err="1">
                <a:solidFill>
                  <a:schemeClr val="bg2"/>
                </a:solidFill>
              </a:rPr>
              <a:t>Ahora</a:t>
            </a:r>
            <a:r>
              <a:rPr lang="en-US" sz="1850" dirty="0">
                <a:solidFill>
                  <a:schemeClr val="bg2"/>
                </a:solidFill>
              </a:rPr>
              <a:t> mire a </a:t>
            </a:r>
            <a:r>
              <a:rPr lang="en-US" sz="1850" dirty="0" err="1">
                <a:solidFill>
                  <a:schemeClr val="bg2"/>
                </a:solidFill>
              </a:rPr>
              <a:t>su</a:t>
            </a:r>
            <a:r>
              <a:rPr lang="en-US" sz="1850" dirty="0">
                <a:solidFill>
                  <a:schemeClr val="bg2"/>
                </a:solidFill>
              </a:rPr>
              <a:t> </a:t>
            </a:r>
            <a:r>
              <a:rPr lang="en-US" sz="1850" dirty="0" err="1">
                <a:solidFill>
                  <a:schemeClr val="bg2"/>
                </a:solidFill>
              </a:rPr>
              <a:t>alrededor</a:t>
            </a:r>
            <a:r>
              <a:rPr lang="en-US" sz="1850" dirty="0">
                <a:solidFill>
                  <a:schemeClr val="bg2"/>
                </a:solidFill>
              </a:rPr>
              <a:t>. ¿</a:t>
            </a:r>
            <a:r>
              <a:rPr lang="en-US" sz="1850" dirty="0" err="1">
                <a:solidFill>
                  <a:schemeClr val="bg2"/>
                </a:solidFill>
              </a:rPr>
              <a:t>Qué</a:t>
            </a:r>
            <a:r>
              <a:rPr lang="en-US" sz="1850" dirty="0">
                <a:solidFill>
                  <a:schemeClr val="bg2"/>
                </a:solidFill>
              </a:rPr>
              <a:t> </a:t>
            </a:r>
            <a:r>
              <a:rPr lang="en-US" sz="1850" dirty="0" err="1">
                <a:solidFill>
                  <a:schemeClr val="bg2"/>
                </a:solidFill>
              </a:rPr>
              <a:t>objetos</a:t>
            </a:r>
            <a:r>
              <a:rPr lang="en-US" sz="1850" dirty="0">
                <a:solidFill>
                  <a:schemeClr val="bg2"/>
                </a:solidFill>
              </a:rPr>
              <a:t> </a:t>
            </a:r>
            <a:r>
              <a:rPr lang="en-US" sz="1850" dirty="0" err="1">
                <a:solidFill>
                  <a:schemeClr val="bg2"/>
                </a:solidFill>
              </a:rPr>
              <a:t>podrían</a:t>
            </a:r>
            <a:r>
              <a:rPr lang="en-US" sz="1850" dirty="0">
                <a:solidFill>
                  <a:schemeClr val="bg2"/>
                </a:solidFill>
              </a:rPr>
              <a:t> </a:t>
            </a:r>
            <a:r>
              <a:rPr lang="en-US" sz="1850" dirty="0" err="1">
                <a:solidFill>
                  <a:schemeClr val="bg2"/>
                </a:solidFill>
              </a:rPr>
              <a:t>caerle</a:t>
            </a:r>
            <a:r>
              <a:rPr lang="en-US" sz="1850" dirty="0">
                <a:solidFill>
                  <a:schemeClr val="bg2"/>
                </a:solidFill>
              </a:rPr>
              <a:t> o </a:t>
            </a:r>
            <a:r>
              <a:rPr lang="en-US" sz="1850" dirty="0" err="1">
                <a:solidFill>
                  <a:schemeClr val="bg2"/>
                </a:solidFill>
              </a:rPr>
              <a:t>serle</a:t>
            </a:r>
            <a:r>
              <a:rPr lang="en-US" sz="1850" dirty="0">
                <a:solidFill>
                  <a:schemeClr val="bg2"/>
                </a:solidFill>
              </a:rPr>
              <a:t> </a:t>
            </a:r>
            <a:r>
              <a:rPr lang="en-US" sz="1850" dirty="0" err="1">
                <a:solidFill>
                  <a:schemeClr val="bg2"/>
                </a:solidFill>
              </a:rPr>
              <a:t>arrojados</a:t>
            </a:r>
            <a:r>
              <a:rPr lang="en-US" sz="1850" dirty="0">
                <a:solidFill>
                  <a:schemeClr val="bg2"/>
                </a:solidFill>
              </a:rPr>
              <a:t>, que </a:t>
            </a:r>
            <a:r>
              <a:rPr lang="en-US" sz="1850" dirty="0" err="1">
                <a:solidFill>
                  <a:schemeClr val="bg2"/>
                </a:solidFill>
              </a:rPr>
              <a:t>debería</a:t>
            </a:r>
            <a:r>
              <a:rPr lang="en-US" sz="1850" dirty="0">
                <a:solidFill>
                  <a:schemeClr val="bg2"/>
                </a:solidFill>
              </a:rPr>
              <a:t> </a:t>
            </a:r>
            <a:r>
              <a:rPr lang="en-US" sz="1850" dirty="0" err="1">
                <a:solidFill>
                  <a:schemeClr val="bg2"/>
                </a:solidFill>
              </a:rPr>
              <a:t>asegurar</a:t>
            </a:r>
            <a:r>
              <a:rPr lang="en-US" sz="1850" dirty="0">
                <a:solidFill>
                  <a:schemeClr val="bg2"/>
                </a:solidFill>
              </a:rPr>
              <a:t> </a:t>
            </a:r>
            <a:r>
              <a:rPr lang="en-US" sz="1850" dirty="0" err="1">
                <a:solidFill>
                  <a:schemeClr val="bg2"/>
                </a:solidFill>
              </a:rPr>
              <a:t>en</a:t>
            </a:r>
            <a:r>
              <a:rPr lang="en-US" sz="1850" dirty="0">
                <a:solidFill>
                  <a:schemeClr val="bg2"/>
                </a:solidFill>
              </a:rPr>
              <a:t> </a:t>
            </a:r>
            <a:r>
              <a:rPr lang="en-US" sz="1850" dirty="0" err="1">
                <a:solidFill>
                  <a:schemeClr val="bg2"/>
                </a:solidFill>
              </a:rPr>
              <a:t>su</a:t>
            </a:r>
            <a:r>
              <a:rPr lang="en-US" sz="1850" dirty="0">
                <a:solidFill>
                  <a:schemeClr val="bg2"/>
                </a:solidFill>
              </a:rPr>
              <a:t> </a:t>
            </a:r>
            <a:r>
              <a:rPr lang="en-US" sz="1850" dirty="0" err="1">
                <a:solidFill>
                  <a:schemeClr val="bg2"/>
                </a:solidFill>
              </a:rPr>
              <a:t>lugar</a:t>
            </a:r>
            <a:r>
              <a:rPr lang="en-US" sz="1850" dirty="0">
                <a:solidFill>
                  <a:schemeClr val="bg2"/>
                </a:solidFill>
              </a:rPr>
              <a:t> antes de un </a:t>
            </a:r>
            <a:r>
              <a:rPr lang="en-US" sz="1850" dirty="0" err="1">
                <a:solidFill>
                  <a:schemeClr val="bg2"/>
                </a:solidFill>
              </a:rPr>
              <a:t>terremoto</a:t>
            </a:r>
            <a:r>
              <a:rPr lang="en-US" sz="1850" dirty="0">
                <a:solidFill>
                  <a:schemeClr val="bg2"/>
                </a:solidFill>
              </a:rPr>
              <a:t> real?</a:t>
            </a:r>
          </a:p>
          <a:p>
            <a:pPr>
              <a:spcBef>
                <a:spcPts val="1800"/>
              </a:spcBef>
            </a:pPr>
            <a:r>
              <a:rPr lang="en-US" sz="1850" dirty="0" err="1">
                <a:solidFill>
                  <a:schemeClr val="bg2"/>
                </a:solidFill>
              </a:rPr>
              <a:t>Finalmente</a:t>
            </a:r>
            <a:r>
              <a:rPr lang="en-US" sz="1850" dirty="0">
                <a:solidFill>
                  <a:schemeClr val="bg2"/>
                </a:solidFill>
              </a:rPr>
              <a:t>, un </a:t>
            </a:r>
            <a:r>
              <a:rPr lang="en-US" sz="1850" dirty="0" err="1">
                <a:solidFill>
                  <a:schemeClr val="bg2"/>
                </a:solidFill>
              </a:rPr>
              <a:t>fuerte</a:t>
            </a:r>
            <a:r>
              <a:rPr lang="en-US" sz="1850" dirty="0">
                <a:solidFill>
                  <a:schemeClr val="bg2"/>
                </a:solidFill>
              </a:rPr>
              <a:t> </a:t>
            </a:r>
            <a:r>
              <a:rPr lang="en-US" sz="1850" dirty="0" err="1">
                <a:solidFill>
                  <a:schemeClr val="bg2"/>
                </a:solidFill>
              </a:rPr>
              <a:t>terremoto</a:t>
            </a:r>
            <a:r>
              <a:rPr lang="en-US" sz="1850" dirty="0">
                <a:solidFill>
                  <a:schemeClr val="bg2"/>
                </a:solidFill>
              </a:rPr>
              <a:t> </a:t>
            </a:r>
            <a:r>
              <a:rPr lang="en-US" sz="1850" dirty="0" err="1">
                <a:solidFill>
                  <a:schemeClr val="bg2"/>
                </a:solidFill>
              </a:rPr>
              <a:t>puede</a:t>
            </a:r>
            <a:r>
              <a:rPr lang="en-US" sz="1850" dirty="0">
                <a:solidFill>
                  <a:schemeClr val="bg2"/>
                </a:solidFill>
              </a:rPr>
              <a:t> </a:t>
            </a:r>
            <a:r>
              <a:rPr lang="en-US" sz="1850" dirty="0" err="1">
                <a:solidFill>
                  <a:schemeClr val="bg2"/>
                </a:solidFill>
              </a:rPr>
              <a:t>generar</a:t>
            </a:r>
            <a:r>
              <a:rPr lang="en-US" sz="1850" dirty="0">
                <a:solidFill>
                  <a:schemeClr val="bg2"/>
                </a:solidFill>
              </a:rPr>
              <a:t> un tsunami. Si </a:t>
            </a:r>
            <a:r>
              <a:rPr lang="en-US" sz="1850" dirty="0" err="1">
                <a:solidFill>
                  <a:schemeClr val="bg2"/>
                </a:solidFill>
              </a:rPr>
              <a:t>está</a:t>
            </a:r>
            <a:r>
              <a:rPr lang="en-US" sz="1850" dirty="0">
                <a:solidFill>
                  <a:schemeClr val="bg2"/>
                </a:solidFill>
              </a:rPr>
              <a:t> </a:t>
            </a:r>
            <a:r>
              <a:rPr lang="en-US" sz="1850" dirty="0" err="1">
                <a:solidFill>
                  <a:schemeClr val="bg2"/>
                </a:solidFill>
              </a:rPr>
              <a:t>cerca</a:t>
            </a:r>
            <a:r>
              <a:rPr lang="en-US" sz="1850" dirty="0">
                <a:solidFill>
                  <a:schemeClr val="bg2"/>
                </a:solidFill>
              </a:rPr>
              <a:t> del </a:t>
            </a:r>
            <a:r>
              <a:rPr lang="en-US" sz="1850" dirty="0" err="1">
                <a:solidFill>
                  <a:schemeClr val="bg2"/>
                </a:solidFill>
              </a:rPr>
              <a:t>océano</a:t>
            </a:r>
            <a:r>
              <a:rPr lang="en-US" sz="1850" dirty="0">
                <a:solidFill>
                  <a:schemeClr val="bg2"/>
                </a:solidFill>
              </a:rPr>
              <a:t> </a:t>
            </a:r>
            <a:r>
              <a:rPr lang="en-US" sz="1850" dirty="0" err="1">
                <a:solidFill>
                  <a:schemeClr val="bg2"/>
                </a:solidFill>
              </a:rPr>
              <a:t>durante</a:t>
            </a:r>
            <a:r>
              <a:rPr lang="en-US" sz="1850" dirty="0">
                <a:solidFill>
                  <a:schemeClr val="bg2"/>
                </a:solidFill>
              </a:rPr>
              <a:t> un </a:t>
            </a:r>
            <a:r>
              <a:rPr lang="en-US" sz="1850" dirty="0" err="1">
                <a:solidFill>
                  <a:schemeClr val="bg2"/>
                </a:solidFill>
              </a:rPr>
              <a:t>terremoto</a:t>
            </a:r>
            <a:r>
              <a:rPr lang="en-US" sz="1850" dirty="0">
                <a:solidFill>
                  <a:schemeClr val="bg2"/>
                </a:solidFill>
              </a:rPr>
              <a:t>, AGÁCHESE, CÚBRASE y SUJETESE, </a:t>
            </a:r>
            <a:r>
              <a:rPr lang="en-US" sz="1850" dirty="0" err="1">
                <a:solidFill>
                  <a:schemeClr val="bg2"/>
                </a:solidFill>
              </a:rPr>
              <a:t>luego</a:t>
            </a:r>
            <a:r>
              <a:rPr lang="en-US" sz="1850" dirty="0">
                <a:solidFill>
                  <a:schemeClr val="bg2"/>
                </a:solidFill>
              </a:rPr>
              <a:t> </a:t>
            </a:r>
            <a:r>
              <a:rPr lang="en-US" sz="1850" dirty="0" err="1">
                <a:solidFill>
                  <a:schemeClr val="bg2"/>
                </a:solidFill>
              </a:rPr>
              <a:t>camine</a:t>
            </a:r>
            <a:r>
              <a:rPr lang="en-US" sz="1850" dirty="0">
                <a:solidFill>
                  <a:schemeClr val="bg2"/>
                </a:solidFill>
              </a:rPr>
              <a:t> </a:t>
            </a:r>
            <a:r>
              <a:rPr lang="en-US" sz="1850" dirty="0" err="1">
                <a:solidFill>
                  <a:schemeClr val="bg2"/>
                </a:solidFill>
              </a:rPr>
              <a:t>rápidamente</a:t>
            </a:r>
            <a:r>
              <a:rPr lang="en-US" sz="1850" dirty="0">
                <a:solidFill>
                  <a:schemeClr val="bg2"/>
                </a:solidFill>
              </a:rPr>
              <a:t> </a:t>
            </a:r>
            <a:r>
              <a:rPr lang="en-US" sz="1850" dirty="0" err="1">
                <a:solidFill>
                  <a:schemeClr val="bg2"/>
                </a:solidFill>
              </a:rPr>
              <a:t>hacia</a:t>
            </a:r>
            <a:r>
              <a:rPr lang="en-US" sz="1850" dirty="0">
                <a:solidFill>
                  <a:schemeClr val="bg2"/>
                </a:solidFill>
              </a:rPr>
              <a:t> un </a:t>
            </a:r>
            <a:r>
              <a:rPr lang="en-US" sz="1850" dirty="0" err="1">
                <a:solidFill>
                  <a:schemeClr val="bg2"/>
                </a:solidFill>
              </a:rPr>
              <a:t>terreno</a:t>
            </a:r>
            <a:r>
              <a:rPr lang="en-US" sz="1850" dirty="0">
                <a:solidFill>
                  <a:schemeClr val="bg2"/>
                </a:solidFill>
              </a:rPr>
              <a:t> </a:t>
            </a:r>
            <a:r>
              <a:rPr lang="en-US" sz="1850" dirty="0" err="1">
                <a:solidFill>
                  <a:schemeClr val="bg2"/>
                </a:solidFill>
              </a:rPr>
              <a:t>elevado</a:t>
            </a:r>
            <a:r>
              <a:rPr lang="en-US" sz="1850" dirty="0">
                <a:solidFill>
                  <a:schemeClr val="bg2"/>
                </a:solidFill>
              </a:rPr>
              <a:t> </a:t>
            </a:r>
            <a:r>
              <a:rPr lang="en-US" sz="1850" dirty="0" err="1">
                <a:solidFill>
                  <a:schemeClr val="bg2"/>
                </a:solidFill>
              </a:rPr>
              <a:t>después</a:t>
            </a:r>
            <a:r>
              <a:rPr lang="en-US" sz="1850" dirty="0">
                <a:solidFill>
                  <a:schemeClr val="bg2"/>
                </a:solidFill>
              </a:rPr>
              <a:t> de que se </a:t>
            </a:r>
            <a:r>
              <a:rPr lang="en-US" sz="1850" dirty="0" err="1">
                <a:solidFill>
                  <a:schemeClr val="bg2"/>
                </a:solidFill>
              </a:rPr>
              <a:t>detenga</a:t>
            </a:r>
            <a:r>
              <a:rPr lang="en-US" sz="1850" dirty="0">
                <a:solidFill>
                  <a:schemeClr val="bg2"/>
                </a:solidFill>
              </a:rPr>
              <a:t> el temblor.</a:t>
            </a:r>
          </a:p>
          <a:p>
            <a:pPr>
              <a:spcBef>
                <a:spcPts val="1800"/>
              </a:spcBef>
            </a:pPr>
            <a:r>
              <a:rPr lang="en-US" sz="1850" dirty="0">
                <a:solidFill>
                  <a:schemeClr val="bg2"/>
                </a:solidFill>
              </a:rPr>
              <a:t>Este </a:t>
            </a:r>
            <a:r>
              <a:rPr lang="en-US" sz="1850" dirty="0" err="1">
                <a:solidFill>
                  <a:schemeClr val="bg2"/>
                </a:solidFill>
              </a:rPr>
              <a:t>simulacro</a:t>
            </a:r>
            <a:r>
              <a:rPr lang="en-US" sz="1850" dirty="0">
                <a:solidFill>
                  <a:schemeClr val="bg2"/>
                </a:solidFill>
              </a:rPr>
              <a:t> ha </a:t>
            </a:r>
            <a:r>
              <a:rPr lang="en-US" sz="1850" dirty="0" err="1">
                <a:solidFill>
                  <a:schemeClr val="bg2"/>
                </a:solidFill>
              </a:rPr>
              <a:t>terminado</a:t>
            </a:r>
            <a:r>
              <a:rPr lang="en-US" sz="1850" dirty="0">
                <a:solidFill>
                  <a:schemeClr val="bg2"/>
                </a:solidFill>
              </a:rPr>
              <a:t>. ¡Gracias por </a:t>
            </a:r>
            <a:r>
              <a:rPr lang="en-US" sz="1850" dirty="0" err="1">
                <a:solidFill>
                  <a:schemeClr val="bg2"/>
                </a:solidFill>
              </a:rPr>
              <a:t>participar</a:t>
            </a:r>
            <a:r>
              <a:rPr lang="en-US" sz="1850" dirty="0">
                <a:solidFill>
                  <a:schemeClr val="bg2"/>
                </a:solidFill>
              </a:rPr>
              <a:t> </a:t>
            </a:r>
            <a:r>
              <a:rPr lang="en-US" sz="1850" dirty="0" err="1">
                <a:solidFill>
                  <a:schemeClr val="bg2"/>
                </a:solidFill>
              </a:rPr>
              <a:t>en</a:t>
            </a:r>
            <a:r>
              <a:rPr lang="en-US" sz="1850" dirty="0">
                <a:solidFill>
                  <a:schemeClr val="bg2"/>
                </a:solidFill>
              </a:rPr>
              <a:t> el Gran </a:t>
            </a:r>
            <a:r>
              <a:rPr lang="en-US" sz="1850" dirty="0" err="1">
                <a:solidFill>
                  <a:schemeClr val="bg2"/>
                </a:solidFill>
              </a:rPr>
              <a:t>ShakeOut</a:t>
            </a:r>
            <a:r>
              <a:rPr lang="en-US" sz="1850" dirty="0">
                <a:solidFill>
                  <a:schemeClr val="bg2"/>
                </a:solidFill>
              </a:rPr>
              <a:t>! </a:t>
            </a:r>
          </a:p>
        </p:txBody>
      </p:sp>
    </p:spTree>
    <p:extLst>
      <p:ext uri="{BB962C8B-B14F-4D97-AF65-F5344CB8AC3E}">
        <p14:creationId xmlns:p14="http://schemas.microsoft.com/office/powerpoint/2010/main" val="33325678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5"/>
          <p:cNvSpPr txBox="1">
            <a:spLocks noChangeArrowheads="1"/>
          </p:cNvSpPr>
          <p:nvPr/>
        </p:nvSpPr>
        <p:spPr bwMode="auto">
          <a:xfrm>
            <a:off x="432068" y="1545266"/>
            <a:ext cx="11327863" cy="5447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AutoNum type="arabicPeriod"/>
            </a:pPr>
            <a:r>
              <a:rPr lang="en-US" sz="2000" dirty="0">
                <a:solidFill>
                  <a:srgbClr val="463416"/>
                </a:solidFill>
              </a:rPr>
              <a:t>What did you learn by practicing how to protect yourself?</a:t>
            </a:r>
            <a:br>
              <a:rPr lang="en-US" sz="2000" dirty="0">
                <a:solidFill>
                  <a:srgbClr val="463416"/>
                </a:solidFill>
              </a:rPr>
            </a:br>
            <a:endParaRPr lang="en-US" sz="2000" dirty="0">
              <a:solidFill>
                <a:srgbClr val="463416"/>
              </a:solidFill>
            </a:endParaRPr>
          </a:p>
          <a:p>
            <a:pPr>
              <a:buFontTx/>
              <a:buAutoNum type="arabicPeriod"/>
            </a:pPr>
            <a:r>
              <a:rPr lang="en-US" sz="2000" dirty="0">
                <a:solidFill>
                  <a:srgbClr val="463416"/>
                </a:solidFill>
              </a:rPr>
              <a:t>What might fall on you or others if a real earthquake happened now right now?  </a:t>
            </a:r>
            <a:br>
              <a:rPr lang="en-US" sz="2000" dirty="0">
                <a:solidFill>
                  <a:srgbClr val="463416"/>
                </a:solidFill>
              </a:rPr>
            </a:br>
            <a:r>
              <a:rPr lang="en-US" sz="2000" dirty="0">
                <a:solidFill>
                  <a:srgbClr val="463416"/>
                </a:solidFill>
              </a:rPr>
              <a:t>	How might you move or secure those items so they won’t cause injury? </a:t>
            </a:r>
            <a:br>
              <a:rPr lang="en-US" sz="2000" dirty="0">
                <a:solidFill>
                  <a:srgbClr val="463416"/>
                </a:solidFill>
              </a:rPr>
            </a:br>
            <a:endParaRPr lang="en-US" sz="2000" dirty="0">
              <a:solidFill>
                <a:srgbClr val="463416"/>
              </a:solidFill>
            </a:endParaRPr>
          </a:p>
          <a:p>
            <a:pPr>
              <a:buFontTx/>
              <a:buAutoNum type="arabicPeriod"/>
            </a:pPr>
            <a:r>
              <a:rPr lang="en-US" sz="2000" dirty="0">
                <a:solidFill>
                  <a:srgbClr val="463416"/>
                </a:solidFill>
              </a:rPr>
              <a:t>If power goes out in your area for several days or more, how long will cell phone batteries last? 	Do you or your family have a “</a:t>
            </a:r>
            <a:r>
              <a:rPr lang="en-US" sz="2000" dirty="0" err="1">
                <a:solidFill>
                  <a:srgbClr val="463416"/>
                </a:solidFill>
              </a:rPr>
              <a:t>powerbank</a:t>
            </a:r>
            <a:r>
              <a:rPr lang="en-US" sz="2000" dirty="0">
                <a:solidFill>
                  <a:srgbClr val="463416"/>
                </a:solidFill>
              </a:rPr>
              <a:t>” charger for phones?</a:t>
            </a:r>
            <a:br>
              <a:rPr lang="en-US" sz="2000" dirty="0">
                <a:solidFill>
                  <a:srgbClr val="463416"/>
                </a:solidFill>
              </a:rPr>
            </a:br>
            <a:endParaRPr lang="en-US" sz="2000" dirty="0">
              <a:solidFill>
                <a:srgbClr val="463416"/>
              </a:solidFill>
            </a:endParaRPr>
          </a:p>
          <a:p>
            <a:pPr>
              <a:buFontTx/>
              <a:buAutoNum type="arabicPeriod"/>
            </a:pPr>
            <a:r>
              <a:rPr lang="en-US" sz="2000" dirty="0">
                <a:solidFill>
                  <a:srgbClr val="463416"/>
                </a:solidFill>
              </a:rPr>
              <a:t>How would you contact your family or others? </a:t>
            </a:r>
            <a:br>
              <a:rPr lang="en-US" sz="2000" dirty="0">
                <a:solidFill>
                  <a:srgbClr val="463416"/>
                </a:solidFill>
              </a:rPr>
            </a:br>
            <a:r>
              <a:rPr lang="en-US" sz="2000" dirty="0">
                <a:solidFill>
                  <a:srgbClr val="463416"/>
                </a:solidFill>
              </a:rPr>
              <a:t>	Communicating via text or apps may be possible when calls are not,</a:t>
            </a:r>
          </a:p>
          <a:p>
            <a:pPr>
              <a:buFontTx/>
              <a:buAutoNum type="arabicPeriod"/>
            </a:pPr>
            <a:endParaRPr lang="en-US" sz="2000" i="1" dirty="0">
              <a:solidFill>
                <a:srgbClr val="463416"/>
              </a:solidFill>
            </a:endParaRPr>
          </a:p>
          <a:p>
            <a:pPr>
              <a:buFontTx/>
              <a:buAutoNum type="arabicPeriod"/>
            </a:pPr>
            <a:r>
              <a:rPr lang="en-US" sz="2000" dirty="0">
                <a:solidFill>
                  <a:srgbClr val="463416"/>
                </a:solidFill>
              </a:rPr>
              <a:t>What should you have in a disaster supplies kit? </a:t>
            </a:r>
          </a:p>
          <a:p>
            <a:pPr marL="0" indent="0"/>
            <a:endParaRPr lang="en-US" sz="2000" dirty="0">
              <a:solidFill>
                <a:srgbClr val="463416"/>
              </a:solidFill>
            </a:endParaRPr>
          </a:p>
          <a:p>
            <a:pPr marL="0" indent="0"/>
            <a:endParaRPr lang="en-US" dirty="0">
              <a:solidFill>
                <a:srgbClr val="463416"/>
              </a:solidFill>
            </a:endParaRPr>
          </a:p>
          <a:p>
            <a:pPr marL="0" indent="0"/>
            <a:r>
              <a:rPr lang="en-US" dirty="0">
                <a:solidFill>
                  <a:srgbClr val="463416"/>
                </a:solidFill>
              </a:rPr>
              <a:t>             Learn more: </a:t>
            </a:r>
            <a:r>
              <a:rPr lang="en-US" b="1" dirty="0" err="1">
                <a:solidFill>
                  <a:srgbClr val="0E4782"/>
                </a:solidFill>
              </a:rPr>
              <a:t>Ready.gov</a:t>
            </a:r>
            <a:r>
              <a:rPr lang="en-US" b="1" dirty="0">
                <a:solidFill>
                  <a:srgbClr val="0E4782"/>
                </a:solidFill>
              </a:rPr>
              <a:t>  </a:t>
            </a:r>
            <a:r>
              <a:rPr lang="en-US" dirty="0">
                <a:solidFill>
                  <a:srgbClr val="463416"/>
                </a:solidFill>
              </a:rPr>
              <a:t>or  </a:t>
            </a:r>
            <a:r>
              <a:rPr lang="en-US" b="1" dirty="0" err="1">
                <a:solidFill>
                  <a:srgbClr val="0E4782"/>
                </a:solidFill>
              </a:rPr>
              <a:t>EarthquakeCountry.org</a:t>
            </a:r>
            <a:r>
              <a:rPr lang="en-US" b="1" dirty="0">
                <a:solidFill>
                  <a:srgbClr val="0E4782"/>
                </a:solidFill>
              </a:rPr>
              <a:t>/</a:t>
            </a:r>
            <a:r>
              <a:rPr lang="en-US" b="1" dirty="0" err="1">
                <a:solidFill>
                  <a:srgbClr val="0E4782"/>
                </a:solidFill>
              </a:rPr>
              <a:t>sevensteps</a:t>
            </a:r>
            <a:endParaRPr lang="en-US" dirty="0">
              <a:solidFill>
                <a:srgbClr val="463416"/>
              </a:solidFill>
            </a:endParaRPr>
          </a:p>
          <a:p>
            <a:pPr>
              <a:buFontTx/>
              <a:buAutoNum type="arabicPeriod"/>
            </a:pPr>
            <a:endParaRPr lang="en-US" sz="2000" dirty="0">
              <a:solidFill>
                <a:srgbClr val="463416"/>
              </a:solidFill>
            </a:endParaRPr>
          </a:p>
          <a:p>
            <a:pPr>
              <a:buFontTx/>
              <a:buAutoNum type="arabicPeriod"/>
            </a:pPr>
            <a:endParaRPr lang="en-US" sz="2000" dirty="0">
              <a:solidFill>
                <a:srgbClr val="463416"/>
              </a:solidFill>
            </a:endParaRP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0DAE0E41-1568-CA46-A6D8-690931E9C8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7977" y="137411"/>
            <a:ext cx="241604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600" dirty="0"/>
              <a:t>Discussion</a:t>
            </a:r>
          </a:p>
        </p:txBody>
      </p:sp>
    </p:spTree>
    <p:extLst>
      <p:ext uri="{BB962C8B-B14F-4D97-AF65-F5344CB8AC3E}">
        <p14:creationId xmlns:p14="http://schemas.microsoft.com/office/powerpoint/2010/main" val="6753199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5"/>
          <p:cNvSpPr txBox="1">
            <a:spLocks noChangeArrowheads="1"/>
          </p:cNvSpPr>
          <p:nvPr/>
        </p:nvSpPr>
        <p:spPr bwMode="auto">
          <a:xfrm>
            <a:off x="432068" y="1545266"/>
            <a:ext cx="11327863" cy="5755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+mj-lt"/>
              <a:buAutoNum type="arabicPeriod"/>
            </a:pPr>
            <a:r>
              <a:rPr lang="en-US" sz="2000" dirty="0">
                <a:solidFill>
                  <a:srgbClr val="463416"/>
                </a:solidFill>
              </a:rPr>
              <a:t>¿</a:t>
            </a:r>
            <a:r>
              <a:rPr lang="en-US" sz="2000" dirty="0" err="1">
                <a:solidFill>
                  <a:srgbClr val="463416"/>
                </a:solidFill>
              </a:rPr>
              <a:t>Qué</a:t>
            </a:r>
            <a:r>
              <a:rPr lang="en-US" sz="2000" dirty="0">
                <a:solidFill>
                  <a:srgbClr val="463416"/>
                </a:solidFill>
              </a:rPr>
              <a:t> </a:t>
            </a:r>
            <a:r>
              <a:rPr lang="en-US" sz="2000" dirty="0" err="1">
                <a:solidFill>
                  <a:srgbClr val="463416"/>
                </a:solidFill>
              </a:rPr>
              <a:t>aprendiste</a:t>
            </a:r>
            <a:r>
              <a:rPr lang="en-US" sz="2000" dirty="0">
                <a:solidFill>
                  <a:srgbClr val="463416"/>
                </a:solidFill>
              </a:rPr>
              <a:t> al </a:t>
            </a:r>
            <a:r>
              <a:rPr lang="en-US" sz="2000" dirty="0" err="1">
                <a:solidFill>
                  <a:srgbClr val="463416"/>
                </a:solidFill>
              </a:rPr>
              <a:t>practicar</a:t>
            </a:r>
            <a:r>
              <a:rPr lang="en-US" sz="2000" dirty="0">
                <a:solidFill>
                  <a:srgbClr val="463416"/>
                </a:solidFill>
              </a:rPr>
              <a:t> </a:t>
            </a:r>
            <a:r>
              <a:rPr lang="en-US" sz="2000" dirty="0" err="1">
                <a:solidFill>
                  <a:srgbClr val="463416"/>
                </a:solidFill>
              </a:rPr>
              <a:t>cómo</a:t>
            </a:r>
            <a:r>
              <a:rPr lang="en-US" sz="2000" dirty="0">
                <a:solidFill>
                  <a:srgbClr val="463416"/>
                </a:solidFill>
              </a:rPr>
              <a:t> </a:t>
            </a:r>
            <a:r>
              <a:rPr lang="en-US" sz="2000" dirty="0" err="1">
                <a:solidFill>
                  <a:srgbClr val="463416"/>
                </a:solidFill>
              </a:rPr>
              <a:t>protegerte</a:t>
            </a:r>
            <a:r>
              <a:rPr lang="en-US" sz="2000" dirty="0">
                <a:solidFill>
                  <a:srgbClr val="463416"/>
                </a:solidFill>
              </a:rPr>
              <a:t>?</a:t>
            </a:r>
          </a:p>
          <a:p>
            <a:pPr>
              <a:buFontTx/>
              <a:buAutoNum type="arabicPeriod"/>
            </a:pPr>
            <a:endParaRPr lang="en-US" sz="2000" dirty="0">
              <a:solidFill>
                <a:srgbClr val="463416"/>
              </a:solidFill>
            </a:endParaRPr>
          </a:p>
          <a:p>
            <a:pPr>
              <a:buFont typeface="+mj-lt"/>
              <a:buAutoNum type="arabicPeriod"/>
            </a:pPr>
            <a:r>
              <a:rPr lang="en-US" sz="2000" dirty="0">
                <a:solidFill>
                  <a:srgbClr val="463416"/>
                </a:solidFill>
              </a:rPr>
              <a:t>¿</a:t>
            </a:r>
            <a:r>
              <a:rPr lang="en-US" sz="2000" dirty="0" err="1">
                <a:solidFill>
                  <a:srgbClr val="463416"/>
                </a:solidFill>
              </a:rPr>
              <a:t>Qué</a:t>
            </a:r>
            <a:r>
              <a:rPr lang="en-US" sz="2000" dirty="0">
                <a:solidFill>
                  <a:srgbClr val="463416"/>
                </a:solidFill>
              </a:rPr>
              <a:t> </a:t>
            </a:r>
            <a:r>
              <a:rPr lang="en-US" sz="2000" dirty="0" err="1">
                <a:solidFill>
                  <a:srgbClr val="463416"/>
                </a:solidFill>
              </a:rPr>
              <a:t>podría</a:t>
            </a:r>
            <a:r>
              <a:rPr lang="en-US" sz="2000" dirty="0">
                <a:solidFill>
                  <a:srgbClr val="463416"/>
                </a:solidFill>
              </a:rPr>
              <a:t> </a:t>
            </a:r>
            <a:r>
              <a:rPr lang="en-US" sz="2000" dirty="0" err="1">
                <a:solidFill>
                  <a:srgbClr val="463416"/>
                </a:solidFill>
              </a:rPr>
              <a:t>caer</a:t>
            </a:r>
            <a:r>
              <a:rPr lang="en-US" sz="2000" dirty="0">
                <a:solidFill>
                  <a:srgbClr val="463416"/>
                </a:solidFill>
              </a:rPr>
              <a:t> </a:t>
            </a:r>
            <a:r>
              <a:rPr lang="en-US" sz="2000" dirty="0" err="1">
                <a:solidFill>
                  <a:srgbClr val="463416"/>
                </a:solidFill>
              </a:rPr>
              <a:t>sobre</a:t>
            </a:r>
            <a:r>
              <a:rPr lang="en-US" sz="2000" dirty="0">
                <a:solidFill>
                  <a:srgbClr val="463416"/>
                </a:solidFill>
              </a:rPr>
              <a:t> </a:t>
            </a:r>
            <a:r>
              <a:rPr lang="en-US" sz="2000" dirty="0" err="1">
                <a:solidFill>
                  <a:srgbClr val="463416"/>
                </a:solidFill>
              </a:rPr>
              <a:t>usted</a:t>
            </a:r>
            <a:r>
              <a:rPr lang="en-US" sz="2000" dirty="0">
                <a:solidFill>
                  <a:srgbClr val="463416"/>
                </a:solidFill>
              </a:rPr>
              <a:t> u </a:t>
            </a:r>
            <a:r>
              <a:rPr lang="en-US" sz="2000" dirty="0" err="1">
                <a:solidFill>
                  <a:srgbClr val="463416"/>
                </a:solidFill>
              </a:rPr>
              <a:t>otros</a:t>
            </a:r>
            <a:r>
              <a:rPr lang="en-US" sz="2000" dirty="0">
                <a:solidFill>
                  <a:srgbClr val="463416"/>
                </a:solidFill>
              </a:rPr>
              <a:t> </a:t>
            </a:r>
            <a:r>
              <a:rPr lang="en-US" sz="2000" dirty="0" err="1">
                <a:solidFill>
                  <a:srgbClr val="463416"/>
                </a:solidFill>
              </a:rPr>
              <a:t>si</a:t>
            </a:r>
            <a:r>
              <a:rPr lang="en-US" sz="2000" dirty="0">
                <a:solidFill>
                  <a:srgbClr val="463416"/>
                </a:solidFill>
              </a:rPr>
              <a:t> </a:t>
            </a:r>
            <a:r>
              <a:rPr lang="en-US" sz="2000" dirty="0" err="1">
                <a:solidFill>
                  <a:srgbClr val="463416"/>
                </a:solidFill>
              </a:rPr>
              <a:t>ocurriera</a:t>
            </a:r>
            <a:r>
              <a:rPr lang="en-US" sz="2000" dirty="0">
                <a:solidFill>
                  <a:srgbClr val="463416"/>
                </a:solidFill>
              </a:rPr>
              <a:t> un </a:t>
            </a:r>
            <a:r>
              <a:rPr lang="en-US" sz="2000" dirty="0" err="1">
                <a:solidFill>
                  <a:srgbClr val="463416"/>
                </a:solidFill>
              </a:rPr>
              <a:t>terremoto</a:t>
            </a:r>
            <a:r>
              <a:rPr lang="en-US" sz="2000" dirty="0">
                <a:solidFill>
                  <a:srgbClr val="463416"/>
                </a:solidFill>
              </a:rPr>
              <a:t> real </a:t>
            </a:r>
            <a:r>
              <a:rPr lang="en-US" sz="2000" dirty="0" err="1">
                <a:solidFill>
                  <a:srgbClr val="463416"/>
                </a:solidFill>
              </a:rPr>
              <a:t>ahora</a:t>
            </a:r>
            <a:r>
              <a:rPr lang="en-US" sz="2000" dirty="0">
                <a:solidFill>
                  <a:srgbClr val="463416"/>
                </a:solidFill>
              </a:rPr>
              <a:t> </a:t>
            </a:r>
            <a:r>
              <a:rPr lang="en-US" sz="2000" dirty="0" err="1">
                <a:solidFill>
                  <a:srgbClr val="463416"/>
                </a:solidFill>
              </a:rPr>
              <a:t>mismo</a:t>
            </a:r>
            <a:r>
              <a:rPr lang="en-US" sz="2000" dirty="0">
                <a:solidFill>
                  <a:srgbClr val="463416"/>
                </a:solidFill>
              </a:rPr>
              <a:t>?              	¿</a:t>
            </a:r>
            <a:r>
              <a:rPr lang="en-US" sz="2000" dirty="0" err="1">
                <a:solidFill>
                  <a:srgbClr val="463416"/>
                </a:solidFill>
              </a:rPr>
              <a:t>Cómo</a:t>
            </a:r>
            <a:r>
              <a:rPr lang="en-US" sz="2000" dirty="0">
                <a:solidFill>
                  <a:srgbClr val="463416"/>
                </a:solidFill>
              </a:rPr>
              <a:t> </a:t>
            </a:r>
            <a:r>
              <a:rPr lang="en-US" sz="2000" dirty="0" err="1">
                <a:solidFill>
                  <a:srgbClr val="463416"/>
                </a:solidFill>
              </a:rPr>
              <a:t>podría</a:t>
            </a:r>
            <a:r>
              <a:rPr lang="en-US" sz="2000" dirty="0">
                <a:solidFill>
                  <a:srgbClr val="463416"/>
                </a:solidFill>
              </a:rPr>
              <a:t> mover o </a:t>
            </a:r>
            <a:r>
              <a:rPr lang="en-US" sz="2000" dirty="0" err="1">
                <a:solidFill>
                  <a:srgbClr val="463416"/>
                </a:solidFill>
              </a:rPr>
              <a:t>asegurar</a:t>
            </a:r>
            <a:r>
              <a:rPr lang="en-US" sz="2000" dirty="0">
                <a:solidFill>
                  <a:srgbClr val="463416"/>
                </a:solidFill>
              </a:rPr>
              <a:t> </a:t>
            </a:r>
            <a:r>
              <a:rPr lang="en-US" sz="2000" dirty="0" err="1">
                <a:solidFill>
                  <a:srgbClr val="463416"/>
                </a:solidFill>
              </a:rPr>
              <a:t>esos</a:t>
            </a:r>
            <a:r>
              <a:rPr lang="en-US" sz="2000" dirty="0">
                <a:solidFill>
                  <a:srgbClr val="463416"/>
                </a:solidFill>
              </a:rPr>
              <a:t> </a:t>
            </a:r>
            <a:r>
              <a:rPr lang="en-US" sz="2000" dirty="0" err="1">
                <a:solidFill>
                  <a:srgbClr val="463416"/>
                </a:solidFill>
              </a:rPr>
              <a:t>artículos</a:t>
            </a:r>
            <a:r>
              <a:rPr lang="en-US" sz="2000" dirty="0">
                <a:solidFill>
                  <a:srgbClr val="463416"/>
                </a:solidFill>
              </a:rPr>
              <a:t> para que no </a:t>
            </a:r>
            <a:r>
              <a:rPr lang="en-US" sz="2000" dirty="0" err="1">
                <a:solidFill>
                  <a:srgbClr val="463416"/>
                </a:solidFill>
              </a:rPr>
              <a:t>causen</a:t>
            </a:r>
            <a:r>
              <a:rPr lang="en-US" sz="2000" dirty="0">
                <a:solidFill>
                  <a:srgbClr val="463416"/>
                </a:solidFill>
              </a:rPr>
              <a:t> </a:t>
            </a:r>
            <a:r>
              <a:rPr lang="en-US" sz="2000" dirty="0" err="1">
                <a:solidFill>
                  <a:srgbClr val="463416"/>
                </a:solidFill>
              </a:rPr>
              <a:t>lesiones</a:t>
            </a:r>
            <a:r>
              <a:rPr lang="en-US" sz="2000" dirty="0">
                <a:solidFill>
                  <a:srgbClr val="463416"/>
                </a:solidFill>
              </a:rPr>
              <a:t>?</a:t>
            </a:r>
          </a:p>
          <a:p>
            <a:pPr>
              <a:buFont typeface="+mj-lt"/>
              <a:buAutoNum type="arabicPeriod"/>
            </a:pPr>
            <a:endParaRPr lang="en-US" sz="2000" dirty="0">
              <a:solidFill>
                <a:srgbClr val="463416"/>
              </a:solidFill>
            </a:endParaRPr>
          </a:p>
          <a:p>
            <a:pPr>
              <a:buFont typeface="+mj-lt"/>
              <a:buAutoNum type="arabicPeriod"/>
            </a:pPr>
            <a:r>
              <a:rPr lang="en-US" sz="2000" dirty="0">
                <a:solidFill>
                  <a:srgbClr val="463416"/>
                </a:solidFill>
              </a:rPr>
              <a:t>Si se </a:t>
            </a:r>
            <a:r>
              <a:rPr lang="en-US" sz="2000" dirty="0" err="1">
                <a:solidFill>
                  <a:srgbClr val="463416"/>
                </a:solidFill>
              </a:rPr>
              <a:t>corta</a:t>
            </a:r>
            <a:r>
              <a:rPr lang="en-US" sz="2000" dirty="0">
                <a:solidFill>
                  <a:srgbClr val="463416"/>
                </a:solidFill>
              </a:rPr>
              <a:t> la </a:t>
            </a:r>
            <a:r>
              <a:rPr lang="en-US" sz="2000" dirty="0" err="1">
                <a:solidFill>
                  <a:srgbClr val="463416"/>
                </a:solidFill>
              </a:rPr>
              <a:t>energía</a:t>
            </a:r>
            <a:r>
              <a:rPr lang="en-US" sz="2000" dirty="0">
                <a:solidFill>
                  <a:srgbClr val="463416"/>
                </a:solidFill>
              </a:rPr>
              <a:t> </a:t>
            </a:r>
            <a:r>
              <a:rPr lang="en-US" sz="2000" dirty="0" err="1">
                <a:solidFill>
                  <a:srgbClr val="463416"/>
                </a:solidFill>
              </a:rPr>
              <a:t>en</a:t>
            </a:r>
            <a:r>
              <a:rPr lang="en-US" sz="2000" dirty="0">
                <a:solidFill>
                  <a:srgbClr val="463416"/>
                </a:solidFill>
              </a:rPr>
              <a:t> </a:t>
            </a:r>
            <a:r>
              <a:rPr lang="en-US" sz="2000" dirty="0" err="1">
                <a:solidFill>
                  <a:srgbClr val="463416"/>
                </a:solidFill>
              </a:rPr>
              <a:t>su</a:t>
            </a:r>
            <a:r>
              <a:rPr lang="en-US" sz="2000" dirty="0">
                <a:solidFill>
                  <a:srgbClr val="463416"/>
                </a:solidFill>
              </a:rPr>
              <a:t> </a:t>
            </a:r>
            <a:r>
              <a:rPr lang="en-US" sz="2000" dirty="0" err="1">
                <a:solidFill>
                  <a:srgbClr val="463416"/>
                </a:solidFill>
              </a:rPr>
              <a:t>área</a:t>
            </a:r>
            <a:r>
              <a:rPr lang="en-US" sz="2000" dirty="0">
                <a:solidFill>
                  <a:srgbClr val="463416"/>
                </a:solidFill>
              </a:rPr>
              <a:t> </a:t>
            </a:r>
            <a:r>
              <a:rPr lang="en-US" sz="2000" dirty="0" err="1">
                <a:solidFill>
                  <a:srgbClr val="463416"/>
                </a:solidFill>
              </a:rPr>
              <a:t>durante</a:t>
            </a:r>
            <a:r>
              <a:rPr lang="en-US" sz="2000" dirty="0">
                <a:solidFill>
                  <a:srgbClr val="463416"/>
                </a:solidFill>
              </a:rPr>
              <a:t> </a:t>
            </a:r>
            <a:r>
              <a:rPr lang="en-US" sz="2000" dirty="0" err="1">
                <a:solidFill>
                  <a:srgbClr val="463416"/>
                </a:solidFill>
              </a:rPr>
              <a:t>varios</a:t>
            </a:r>
            <a:r>
              <a:rPr lang="en-US" sz="2000" dirty="0">
                <a:solidFill>
                  <a:srgbClr val="463416"/>
                </a:solidFill>
              </a:rPr>
              <a:t> </a:t>
            </a:r>
            <a:r>
              <a:rPr lang="en-US" sz="2000" dirty="0" err="1">
                <a:solidFill>
                  <a:srgbClr val="463416"/>
                </a:solidFill>
              </a:rPr>
              <a:t>días</a:t>
            </a:r>
            <a:r>
              <a:rPr lang="en-US" sz="2000" dirty="0">
                <a:solidFill>
                  <a:srgbClr val="463416"/>
                </a:solidFill>
              </a:rPr>
              <a:t> o </a:t>
            </a:r>
            <a:r>
              <a:rPr lang="en-US" sz="2000" dirty="0" err="1">
                <a:solidFill>
                  <a:srgbClr val="463416"/>
                </a:solidFill>
              </a:rPr>
              <a:t>más</a:t>
            </a:r>
            <a:r>
              <a:rPr lang="en-US" sz="2000" dirty="0">
                <a:solidFill>
                  <a:srgbClr val="463416"/>
                </a:solidFill>
              </a:rPr>
              <a:t>, ¿</a:t>
            </a:r>
            <a:r>
              <a:rPr lang="en-US" sz="2000" dirty="0" err="1">
                <a:solidFill>
                  <a:srgbClr val="463416"/>
                </a:solidFill>
              </a:rPr>
              <a:t>cuánto</a:t>
            </a:r>
            <a:r>
              <a:rPr lang="en-US" sz="2000" dirty="0">
                <a:solidFill>
                  <a:srgbClr val="463416"/>
                </a:solidFill>
              </a:rPr>
              <a:t> </a:t>
            </a:r>
            <a:r>
              <a:rPr lang="en-US" sz="2000" dirty="0" err="1">
                <a:solidFill>
                  <a:srgbClr val="463416"/>
                </a:solidFill>
              </a:rPr>
              <a:t>tiempo</a:t>
            </a:r>
            <a:r>
              <a:rPr lang="en-US" sz="2000" dirty="0">
                <a:solidFill>
                  <a:srgbClr val="463416"/>
                </a:solidFill>
              </a:rPr>
              <a:t> </a:t>
            </a:r>
            <a:r>
              <a:rPr lang="en-US" sz="2000" dirty="0" err="1">
                <a:solidFill>
                  <a:srgbClr val="463416"/>
                </a:solidFill>
              </a:rPr>
              <a:t>durarán</a:t>
            </a:r>
            <a:r>
              <a:rPr lang="en-US" sz="2000" dirty="0">
                <a:solidFill>
                  <a:srgbClr val="463416"/>
                </a:solidFill>
              </a:rPr>
              <a:t> las </a:t>
            </a:r>
            <a:r>
              <a:rPr lang="en-US" sz="2000" dirty="0" err="1">
                <a:solidFill>
                  <a:srgbClr val="463416"/>
                </a:solidFill>
              </a:rPr>
              <a:t>baterías</a:t>
            </a:r>
            <a:r>
              <a:rPr lang="en-US" sz="2000" dirty="0">
                <a:solidFill>
                  <a:srgbClr val="463416"/>
                </a:solidFill>
              </a:rPr>
              <a:t> de los </a:t>
            </a:r>
            <a:r>
              <a:rPr lang="en-US" sz="2000" dirty="0" err="1">
                <a:solidFill>
                  <a:srgbClr val="463416"/>
                </a:solidFill>
              </a:rPr>
              <a:t>teléfonos</a:t>
            </a:r>
            <a:r>
              <a:rPr lang="en-US" sz="2000" dirty="0">
                <a:solidFill>
                  <a:srgbClr val="463416"/>
                </a:solidFill>
              </a:rPr>
              <a:t> </a:t>
            </a:r>
            <a:r>
              <a:rPr lang="en-US" sz="2000" dirty="0" err="1">
                <a:solidFill>
                  <a:srgbClr val="463416"/>
                </a:solidFill>
              </a:rPr>
              <a:t>celulares</a:t>
            </a:r>
            <a:r>
              <a:rPr lang="en-US" sz="2000" dirty="0">
                <a:solidFill>
                  <a:srgbClr val="463416"/>
                </a:solidFill>
              </a:rPr>
              <a:t>?                                                                                         	¿Tiene </a:t>
            </a:r>
            <a:r>
              <a:rPr lang="en-US" sz="2000" dirty="0" err="1">
                <a:solidFill>
                  <a:srgbClr val="463416"/>
                </a:solidFill>
              </a:rPr>
              <a:t>usted</a:t>
            </a:r>
            <a:r>
              <a:rPr lang="en-US" sz="2000" dirty="0">
                <a:solidFill>
                  <a:srgbClr val="463416"/>
                </a:solidFill>
              </a:rPr>
              <a:t> o </a:t>
            </a:r>
            <a:r>
              <a:rPr lang="en-US" sz="2000" dirty="0" err="1">
                <a:solidFill>
                  <a:srgbClr val="463416"/>
                </a:solidFill>
              </a:rPr>
              <a:t>su</a:t>
            </a:r>
            <a:r>
              <a:rPr lang="en-US" sz="2000" dirty="0">
                <a:solidFill>
                  <a:srgbClr val="463416"/>
                </a:solidFill>
              </a:rPr>
              <a:t> </a:t>
            </a:r>
            <a:r>
              <a:rPr lang="en-US" sz="2000" dirty="0" err="1">
                <a:solidFill>
                  <a:srgbClr val="463416"/>
                </a:solidFill>
              </a:rPr>
              <a:t>familia</a:t>
            </a:r>
            <a:r>
              <a:rPr lang="en-US" sz="2000" dirty="0">
                <a:solidFill>
                  <a:srgbClr val="463416"/>
                </a:solidFill>
              </a:rPr>
              <a:t> un </a:t>
            </a:r>
            <a:r>
              <a:rPr lang="en-US" sz="2000" dirty="0" err="1">
                <a:solidFill>
                  <a:srgbClr val="463416"/>
                </a:solidFill>
              </a:rPr>
              <a:t>cargador</a:t>
            </a:r>
            <a:r>
              <a:rPr lang="en-US" sz="2000" dirty="0">
                <a:solidFill>
                  <a:srgbClr val="463416"/>
                </a:solidFill>
              </a:rPr>
              <a:t> “</a:t>
            </a:r>
            <a:r>
              <a:rPr lang="en-US" sz="2000" dirty="0" err="1">
                <a:solidFill>
                  <a:srgbClr val="463416"/>
                </a:solidFill>
              </a:rPr>
              <a:t>powerbank</a:t>
            </a:r>
            <a:r>
              <a:rPr lang="en-US" sz="2000" dirty="0">
                <a:solidFill>
                  <a:srgbClr val="463416"/>
                </a:solidFill>
              </a:rPr>
              <a:t>” para </a:t>
            </a:r>
            <a:r>
              <a:rPr lang="en-US" sz="2000" dirty="0" err="1">
                <a:solidFill>
                  <a:srgbClr val="463416"/>
                </a:solidFill>
              </a:rPr>
              <a:t>teléfonos</a:t>
            </a:r>
            <a:r>
              <a:rPr lang="en-US" sz="2000" dirty="0">
                <a:solidFill>
                  <a:srgbClr val="463416"/>
                </a:solidFill>
              </a:rPr>
              <a:t>?</a:t>
            </a:r>
          </a:p>
          <a:p>
            <a:pPr>
              <a:buFontTx/>
              <a:buAutoNum type="arabicPeriod"/>
            </a:pPr>
            <a:endParaRPr lang="en-US" sz="2000" dirty="0">
              <a:solidFill>
                <a:srgbClr val="463416"/>
              </a:solidFill>
            </a:endParaRPr>
          </a:p>
          <a:p>
            <a:pPr>
              <a:buFont typeface="+mj-lt"/>
              <a:buAutoNum type="arabicPeriod"/>
            </a:pPr>
            <a:r>
              <a:rPr lang="en-US" sz="2000" dirty="0">
                <a:solidFill>
                  <a:srgbClr val="463416"/>
                </a:solidFill>
              </a:rPr>
              <a:t>¿</a:t>
            </a:r>
            <a:r>
              <a:rPr lang="en-US" sz="2000" dirty="0" err="1">
                <a:solidFill>
                  <a:srgbClr val="463416"/>
                </a:solidFill>
              </a:rPr>
              <a:t>Cómo</a:t>
            </a:r>
            <a:r>
              <a:rPr lang="en-US" sz="2000" dirty="0">
                <a:solidFill>
                  <a:srgbClr val="463416"/>
                </a:solidFill>
              </a:rPr>
              <a:t> se </a:t>
            </a:r>
            <a:r>
              <a:rPr lang="en-US" sz="2000" dirty="0" err="1">
                <a:solidFill>
                  <a:srgbClr val="463416"/>
                </a:solidFill>
              </a:rPr>
              <a:t>comunicaría</a:t>
            </a:r>
            <a:r>
              <a:rPr lang="en-US" sz="2000" dirty="0">
                <a:solidFill>
                  <a:srgbClr val="463416"/>
                </a:solidFill>
              </a:rPr>
              <a:t> con </a:t>
            </a:r>
            <a:r>
              <a:rPr lang="en-US" sz="2000" dirty="0" err="1">
                <a:solidFill>
                  <a:srgbClr val="463416"/>
                </a:solidFill>
              </a:rPr>
              <a:t>su</a:t>
            </a:r>
            <a:r>
              <a:rPr lang="en-US" sz="2000" dirty="0">
                <a:solidFill>
                  <a:srgbClr val="463416"/>
                </a:solidFill>
              </a:rPr>
              <a:t> </a:t>
            </a:r>
            <a:r>
              <a:rPr lang="en-US" sz="2000" dirty="0" err="1">
                <a:solidFill>
                  <a:srgbClr val="463416"/>
                </a:solidFill>
              </a:rPr>
              <a:t>familia</a:t>
            </a:r>
            <a:r>
              <a:rPr lang="en-US" sz="2000" dirty="0">
                <a:solidFill>
                  <a:srgbClr val="463416"/>
                </a:solidFill>
              </a:rPr>
              <a:t> u </a:t>
            </a:r>
            <a:r>
              <a:rPr lang="en-US" sz="2000" dirty="0" err="1">
                <a:solidFill>
                  <a:srgbClr val="463416"/>
                </a:solidFill>
              </a:rPr>
              <a:t>otras</a:t>
            </a:r>
            <a:r>
              <a:rPr lang="en-US" sz="2000" dirty="0">
                <a:solidFill>
                  <a:srgbClr val="463416"/>
                </a:solidFill>
              </a:rPr>
              <a:t> personas?                                                   	La </a:t>
            </a:r>
            <a:r>
              <a:rPr lang="en-US" sz="2000" dirty="0" err="1">
                <a:solidFill>
                  <a:srgbClr val="463416"/>
                </a:solidFill>
              </a:rPr>
              <a:t>comunicación</a:t>
            </a:r>
            <a:r>
              <a:rPr lang="en-US" sz="2000" dirty="0">
                <a:solidFill>
                  <a:srgbClr val="463416"/>
                </a:solidFill>
              </a:rPr>
              <a:t> a </a:t>
            </a:r>
            <a:r>
              <a:rPr lang="en-US" sz="2000" dirty="0" err="1">
                <a:solidFill>
                  <a:srgbClr val="463416"/>
                </a:solidFill>
              </a:rPr>
              <a:t>través</a:t>
            </a:r>
            <a:r>
              <a:rPr lang="en-US" sz="2000" dirty="0">
                <a:solidFill>
                  <a:srgbClr val="463416"/>
                </a:solidFill>
              </a:rPr>
              <a:t> de </a:t>
            </a:r>
            <a:r>
              <a:rPr lang="en-US" sz="2000" dirty="0" err="1">
                <a:solidFill>
                  <a:srgbClr val="463416"/>
                </a:solidFill>
              </a:rPr>
              <a:t>mensajes</a:t>
            </a:r>
            <a:r>
              <a:rPr lang="en-US" sz="2000" dirty="0">
                <a:solidFill>
                  <a:srgbClr val="463416"/>
                </a:solidFill>
              </a:rPr>
              <a:t> de </a:t>
            </a:r>
            <a:r>
              <a:rPr lang="en-US" sz="2000" dirty="0" err="1">
                <a:solidFill>
                  <a:srgbClr val="463416"/>
                </a:solidFill>
              </a:rPr>
              <a:t>texto</a:t>
            </a:r>
            <a:r>
              <a:rPr lang="en-US" sz="2000" dirty="0">
                <a:solidFill>
                  <a:srgbClr val="463416"/>
                </a:solidFill>
              </a:rPr>
              <a:t> o </a:t>
            </a:r>
            <a:r>
              <a:rPr lang="en-US" sz="2000" dirty="0" err="1">
                <a:solidFill>
                  <a:srgbClr val="463416"/>
                </a:solidFill>
              </a:rPr>
              <a:t>aplicaciones</a:t>
            </a:r>
            <a:r>
              <a:rPr lang="en-US" sz="2000" dirty="0">
                <a:solidFill>
                  <a:srgbClr val="463416"/>
                </a:solidFill>
              </a:rPr>
              <a:t> </a:t>
            </a:r>
            <a:r>
              <a:rPr lang="en-US" sz="2000" dirty="0" err="1">
                <a:solidFill>
                  <a:srgbClr val="463416"/>
                </a:solidFill>
              </a:rPr>
              <a:t>puede</a:t>
            </a:r>
            <a:r>
              <a:rPr lang="en-US" sz="2000" dirty="0">
                <a:solidFill>
                  <a:srgbClr val="463416"/>
                </a:solidFill>
              </a:rPr>
              <a:t> ser </a:t>
            </a:r>
            <a:r>
              <a:rPr lang="en-US" sz="2000" dirty="0" err="1">
                <a:solidFill>
                  <a:srgbClr val="463416"/>
                </a:solidFill>
              </a:rPr>
              <a:t>posible</a:t>
            </a:r>
            <a:r>
              <a:rPr lang="en-US" sz="2000" dirty="0">
                <a:solidFill>
                  <a:srgbClr val="463416"/>
                </a:solidFill>
              </a:rPr>
              <a:t> </a:t>
            </a:r>
            <a:r>
              <a:rPr lang="en-US" sz="2000" dirty="0" err="1">
                <a:solidFill>
                  <a:srgbClr val="463416"/>
                </a:solidFill>
              </a:rPr>
              <a:t>cuando</a:t>
            </a:r>
            <a:r>
              <a:rPr lang="en-US" sz="2000" dirty="0">
                <a:solidFill>
                  <a:srgbClr val="463416"/>
                </a:solidFill>
              </a:rPr>
              <a:t> 	las </a:t>
            </a:r>
            <a:r>
              <a:rPr lang="en-US" sz="2000" dirty="0" err="1">
                <a:solidFill>
                  <a:srgbClr val="463416"/>
                </a:solidFill>
              </a:rPr>
              <a:t>llamadas</a:t>
            </a:r>
            <a:r>
              <a:rPr lang="en-US" sz="2000" dirty="0">
                <a:solidFill>
                  <a:srgbClr val="463416"/>
                </a:solidFill>
              </a:rPr>
              <a:t> no lo son.</a:t>
            </a:r>
          </a:p>
          <a:p>
            <a:pPr>
              <a:buFontTx/>
              <a:buAutoNum type="arabicPeriod"/>
            </a:pPr>
            <a:endParaRPr lang="en-US" sz="2000" dirty="0">
              <a:solidFill>
                <a:srgbClr val="463416"/>
              </a:solidFill>
            </a:endParaRPr>
          </a:p>
          <a:p>
            <a:pPr>
              <a:buFont typeface="+mj-lt"/>
              <a:buAutoNum type="arabicPeriod"/>
            </a:pPr>
            <a:r>
              <a:rPr lang="en-US" sz="2000" dirty="0">
                <a:solidFill>
                  <a:srgbClr val="463416"/>
                </a:solidFill>
              </a:rPr>
              <a:t>¿</a:t>
            </a:r>
            <a:r>
              <a:rPr lang="en-US" sz="2000" dirty="0" err="1">
                <a:solidFill>
                  <a:srgbClr val="463416"/>
                </a:solidFill>
              </a:rPr>
              <a:t>Qué</a:t>
            </a:r>
            <a:r>
              <a:rPr lang="en-US" sz="2000" dirty="0">
                <a:solidFill>
                  <a:srgbClr val="463416"/>
                </a:solidFill>
              </a:rPr>
              <a:t> debe </a:t>
            </a:r>
            <a:r>
              <a:rPr lang="en-US" sz="2000" dirty="0" err="1">
                <a:solidFill>
                  <a:srgbClr val="463416"/>
                </a:solidFill>
              </a:rPr>
              <a:t>tener</a:t>
            </a:r>
            <a:r>
              <a:rPr lang="en-US" sz="2000" dirty="0">
                <a:solidFill>
                  <a:srgbClr val="463416"/>
                </a:solidFill>
              </a:rPr>
              <a:t> </a:t>
            </a:r>
            <a:r>
              <a:rPr lang="en-US" sz="2000" dirty="0" err="1">
                <a:solidFill>
                  <a:srgbClr val="463416"/>
                </a:solidFill>
              </a:rPr>
              <a:t>en</a:t>
            </a:r>
            <a:r>
              <a:rPr lang="en-US" sz="2000" dirty="0">
                <a:solidFill>
                  <a:srgbClr val="463416"/>
                </a:solidFill>
              </a:rPr>
              <a:t> un </a:t>
            </a:r>
            <a:r>
              <a:rPr lang="en-US" sz="2000" dirty="0" err="1">
                <a:solidFill>
                  <a:srgbClr val="463416"/>
                </a:solidFill>
              </a:rPr>
              <a:t>equipo</a:t>
            </a:r>
            <a:r>
              <a:rPr lang="en-US" sz="2000" dirty="0">
                <a:solidFill>
                  <a:srgbClr val="463416"/>
                </a:solidFill>
              </a:rPr>
              <a:t> de </a:t>
            </a:r>
            <a:r>
              <a:rPr lang="en-US" sz="2000" dirty="0" err="1">
                <a:solidFill>
                  <a:srgbClr val="463416"/>
                </a:solidFill>
              </a:rPr>
              <a:t>suministros</a:t>
            </a:r>
            <a:r>
              <a:rPr lang="en-US" sz="2000" dirty="0">
                <a:solidFill>
                  <a:srgbClr val="463416"/>
                </a:solidFill>
              </a:rPr>
              <a:t> para </a:t>
            </a:r>
            <a:r>
              <a:rPr lang="en-US" sz="2000" dirty="0" err="1">
                <a:solidFill>
                  <a:srgbClr val="463416"/>
                </a:solidFill>
              </a:rPr>
              <a:t>desastres</a:t>
            </a:r>
            <a:r>
              <a:rPr lang="en-US" sz="2000" dirty="0">
                <a:solidFill>
                  <a:srgbClr val="463416"/>
                </a:solidFill>
              </a:rPr>
              <a:t>?</a:t>
            </a:r>
          </a:p>
          <a:p>
            <a:pPr marL="0" indent="0"/>
            <a:endParaRPr lang="en-US" dirty="0">
              <a:solidFill>
                <a:srgbClr val="463416"/>
              </a:solidFill>
            </a:endParaRPr>
          </a:p>
          <a:p>
            <a:pPr marL="0" indent="0"/>
            <a:r>
              <a:rPr lang="en-US" dirty="0">
                <a:solidFill>
                  <a:srgbClr val="463416"/>
                </a:solidFill>
              </a:rPr>
              <a:t>             </a:t>
            </a:r>
            <a:r>
              <a:rPr lang="en-US" dirty="0" err="1">
                <a:solidFill>
                  <a:srgbClr val="463416"/>
                </a:solidFill>
              </a:rPr>
              <a:t>Aprenda</a:t>
            </a:r>
            <a:r>
              <a:rPr lang="en-US" dirty="0">
                <a:solidFill>
                  <a:srgbClr val="463416"/>
                </a:solidFill>
              </a:rPr>
              <a:t> mas </a:t>
            </a:r>
            <a:r>
              <a:rPr lang="en-US" dirty="0" err="1">
                <a:solidFill>
                  <a:srgbClr val="463416"/>
                </a:solidFill>
              </a:rPr>
              <a:t>en</a:t>
            </a:r>
            <a:r>
              <a:rPr lang="en-US" dirty="0">
                <a:solidFill>
                  <a:srgbClr val="463416"/>
                </a:solidFill>
              </a:rPr>
              <a:t>: </a:t>
            </a:r>
            <a:r>
              <a:rPr lang="en-US" b="1" dirty="0" err="1">
                <a:solidFill>
                  <a:srgbClr val="0E4782"/>
                </a:solidFill>
              </a:rPr>
              <a:t>Ready.gov</a:t>
            </a:r>
            <a:r>
              <a:rPr lang="en-US" b="1" dirty="0">
                <a:solidFill>
                  <a:srgbClr val="0E4782"/>
                </a:solidFill>
              </a:rPr>
              <a:t>  </a:t>
            </a:r>
            <a:r>
              <a:rPr lang="en-US" dirty="0">
                <a:solidFill>
                  <a:srgbClr val="463416"/>
                </a:solidFill>
              </a:rPr>
              <a:t>o  </a:t>
            </a:r>
            <a:r>
              <a:rPr lang="en-US" b="1" dirty="0" err="1">
                <a:solidFill>
                  <a:srgbClr val="0E4782"/>
                </a:solidFill>
              </a:rPr>
              <a:t>EarthquakeCountry.org</a:t>
            </a:r>
            <a:r>
              <a:rPr lang="en-US" b="1" dirty="0">
                <a:solidFill>
                  <a:srgbClr val="0E4782"/>
                </a:solidFill>
              </a:rPr>
              <a:t>/</a:t>
            </a:r>
            <a:r>
              <a:rPr lang="en-US" b="1" dirty="0" err="1">
                <a:solidFill>
                  <a:srgbClr val="0E4782"/>
                </a:solidFill>
              </a:rPr>
              <a:t>sevensteps</a:t>
            </a:r>
            <a:endParaRPr lang="en-US" dirty="0">
              <a:solidFill>
                <a:srgbClr val="463416"/>
              </a:solidFill>
            </a:endParaRPr>
          </a:p>
          <a:p>
            <a:pPr>
              <a:buFontTx/>
              <a:buAutoNum type="arabicPeriod"/>
            </a:pPr>
            <a:endParaRPr lang="en-US" sz="2000" dirty="0">
              <a:solidFill>
                <a:srgbClr val="463416"/>
              </a:solidFill>
            </a:endParaRPr>
          </a:p>
          <a:p>
            <a:pPr>
              <a:buFontTx/>
              <a:buAutoNum type="arabicPeriod"/>
            </a:pPr>
            <a:endParaRPr lang="en-US" sz="2000" dirty="0">
              <a:solidFill>
                <a:srgbClr val="463416"/>
              </a:solidFill>
            </a:endParaRP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0DAE0E41-1568-CA46-A6D8-690931E9C8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7977" y="137411"/>
            <a:ext cx="218521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600" dirty="0" err="1"/>
              <a:t>Discusión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4210492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g6ffd85e882_0_397"/>
          <p:cNvSpPr txBox="1">
            <a:spLocks noGrp="1"/>
          </p:cNvSpPr>
          <p:nvPr>
            <p:ph type="title"/>
          </p:nvPr>
        </p:nvSpPr>
        <p:spPr>
          <a:xfrm>
            <a:off x="0" y="42572"/>
            <a:ext cx="12192000" cy="87162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733" tIns="60867" rIns="121733" bIns="60867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3400" dirty="0" err="1">
                <a:solidFill>
                  <a:schemeClr val="lt1"/>
                </a:solidFill>
                <a:ea typeface="Arial"/>
                <a:cs typeface="Arial"/>
                <a:sym typeface="Arial"/>
              </a:rPr>
              <a:t>Instrucciones</a:t>
            </a:r>
            <a:r>
              <a:rPr lang="en-US" sz="3400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 para el </a:t>
            </a:r>
            <a:r>
              <a:rPr lang="en-US" sz="3400" dirty="0" err="1">
                <a:solidFill>
                  <a:schemeClr val="lt1"/>
                </a:solidFill>
                <a:ea typeface="Arial"/>
                <a:cs typeface="Arial"/>
                <a:sym typeface="Arial"/>
              </a:rPr>
              <a:t>líder</a:t>
            </a:r>
            <a:r>
              <a:rPr lang="en-US" sz="3400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 del </a:t>
            </a:r>
            <a:r>
              <a:rPr lang="en-US" sz="3400" dirty="0" err="1">
                <a:solidFill>
                  <a:schemeClr val="lt1"/>
                </a:solidFill>
                <a:ea typeface="Arial"/>
                <a:cs typeface="Arial"/>
                <a:sym typeface="Arial"/>
              </a:rPr>
              <a:t>simulacro</a:t>
            </a:r>
            <a:r>
              <a:rPr lang="en-US" sz="3400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: </a:t>
            </a:r>
            <a:br>
              <a:rPr lang="en-US" sz="3400" dirty="0">
                <a:solidFill>
                  <a:schemeClr val="lt1"/>
                </a:solidFill>
                <a:ea typeface="Arial"/>
                <a:cs typeface="Arial"/>
                <a:sym typeface="Arial"/>
              </a:rPr>
            </a:br>
            <a:r>
              <a:rPr lang="en-US" sz="3400" dirty="0" err="1">
                <a:solidFill>
                  <a:schemeClr val="lt1"/>
                </a:solidFill>
                <a:ea typeface="Arial"/>
                <a:cs typeface="Arial"/>
                <a:sym typeface="Arial"/>
              </a:rPr>
              <a:t>Contenido</a:t>
            </a:r>
            <a:r>
              <a:rPr lang="en-US" sz="3400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 y </a:t>
            </a:r>
            <a:r>
              <a:rPr lang="en-US" sz="3400" dirty="0" err="1">
                <a:solidFill>
                  <a:schemeClr val="lt1"/>
                </a:solidFill>
                <a:ea typeface="Arial"/>
                <a:cs typeface="Arial"/>
                <a:sym typeface="Arial"/>
              </a:rPr>
              <a:t>Recursos</a:t>
            </a:r>
            <a:endParaRPr sz="3400" dirty="0"/>
          </a:p>
        </p:txBody>
      </p:sp>
      <p:sp>
        <p:nvSpPr>
          <p:cNvPr id="958" name="Google Shape;958;g6ffd85e882_0_397"/>
          <p:cNvSpPr txBox="1">
            <a:spLocks noGrp="1"/>
          </p:cNvSpPr>
          <p:nvPr>
            <p:ph type="body" idx="4294967295"/>
          </p:nvPr>
        </p:nvSpPr>
        <p:spPr>
          <a:xfrm>
            <a:off x="184150" y="1225023"/>
            <a:ext cx="8695200" cy="5410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733" tIns="60867" rIns="121733" bIns="60867" numCol="1" anchor="t" anchorCtr="0" compatLnSpc="1">
            <a:prstTxWarp prst="textNoShape">
              <a:avLst/>
            </a:prstTxWarp>
            <a:noAutofit/>
          </a:bodyPr>
          <a:lstStyle/>
          <a:p>
            <a:pPr marL="609585" indent="-40639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SzPts val="2400"/>
              <a:buNone/>
            </a:pPr>
            <a:endParaRPr u="sng" dirty="0"/>
          </a:p>
          <a:p>
            <a:pPr marL="609585" indent="-40639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SzPts val="2400"/>
              <a:buNone/>
            </a:pPr>
            <a:endParaRPr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C25914-7E9B-4F4F-9AAD-1358E834D944}"/>
              </a:ext>
            </a:extLst>
          </p:cNvPr>
          <p:cNvSpPr/>
          <p:nvPr/>
        </p:nvSpPr>
        <p:spPr>
          <a:xfrm>
            <a:off x="184150" y="1044617"/>
            <a:ext cx="5264576" cy="56230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spcBef>
                <a:spcPts val="1800"/>
              </a:spcBef>
            </a:pPr>
            <a:r>
              <a:rPr lang="en-US" sz="2400" b="1" dirty="0">
                <a:solidFill>
                  <a:srgbClr val="424242"/>
                </a:solidFill>
              </a:rPr>
              <a:t>CONTENIDO:</a:t>
            </a:r>
          </a:p>
          <a:p>
            <a:pPr marL="342900" indent="-342900" defTabSz="6858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1920" dirty="0" err="1">
                <a:solidFill>
                  <a:srgbClr val="424242"/>
                </a:solidFill>
              </a:rPr>
              <a:t>Instrucciones</a:t>
            </a:r>
            <a:r>
              <a:rPr lang="en-US" sz="1920" dirty="0">
                <a:solidFill>
                  <a:srgbClr val="424242"/>
                </a:solidFill>
              </a:rPr>
              <a:t> del </a:t>
            </a:r>
            <a:r>
              <a:rPr lang="en-US" sz="1920" dirty="0" err="1">
                <a:solidFill>
                  <a:srgbClr val="424242"/>
                </a:solidFill>
              </a:rPr>
              <a:t>líder</a:t>
            </a:r>
            <a:r>
              <a:rPr lang="en-US" sz="1920" dirty="0">
                <a:solidFill>
                  <a:srgbClr val="424242"/>
                </a:solidFill>
              </a:rPr>
              <a:t> del </a:t>
            </a:r>
            <a:r>
              <a:rPr lang="en-US" sz="1920" dirty="0" err="1">
                <a:solidFill>
                  <a:srgbClr val="424242"/>
                </a:solidFill>
              </a:rPr>
              <a:t>simulacro</a:t>
            </a:r>
            <a:endParaRPr lang="en-US" sz="1920" dirty="0">
              <a:solidFill>
                <a:srgbClr val="424242"/>
              </a:solidFill>
            </a:endParaRPr>
          </a:p>
          <a:p>
            <a:pPr marL="342900" indent="-342900" defTabSz="6858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1920" dirty="0" err="1">
                <a:solidFill>
                  <a:srgbClr val="424242"/>
                </a:solidFill>
              </a:rPr>
              <a:t>Discusión</a:t>
            </a:r>
            <a:r>
              <a:rPr lang="en-US" sz="1920" dirty="0">
                <a:solidFill>
                  <a:srgbClr val="424242"/>
                </a:solidFill>
              </a:rPr>
              <a:t> previa al </a:t>
            </a:r>
            <a:r>
              <a:rPr lang="en-US" sz="1920" dirty="0" err="1">
                <a:solidFill>
                  <a:srgbClr val="424242"/>
                </a:solidFill>
              </a:rPr>
              <a:t>simulacro</a:t>
            </a:r>
            <a:r>
              <a:rPr lang="en-US" sz="1920" dirty="0">
                <a:solidFill>
                  <a:srgbClr val="424242"/>
                </a:solidFill>
              </a:rPr>
              <a:t> (</a:t>
            </a:r>
            <a:r>
              <a:rPr lang="en-US" sz="1920" dirty="0" err="1">
                <a:solidFill>
                  <a:srgbClr val="424242"/>
                </a:solidFill>
              </a:rPr>
              <a:t>opcional</a:t>
            </a:r>
            <a:r>
              <a:rPr lang="en-US" sz="1920" dirty="0">
                <a:solidFill>
                  <a:srgbClr val="424242"/>
                </a:solidFill>
              </a:rPr>
              <a:t>)</a:t>
            </a:r>
          </a:p>
          <a:p>
            <a:pPr marL="342900" indent="-342900" defTabSz="6858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1920" dirty="0">
                <a:solidFill>
                  <a:srgbClr val="424242"/>
                </a:solidFill>
              </a:rPr>
              <a:t>Breve </a:t>
            </a:r>
            <a:r>
              <a:rPr lang="en-US" sz="1920" dirty="0" err="1">
                <a:solidFill>
                  <a:srgbClr val="424242"/>
                </a:solidFill>
              </a:rPr>
              <a:t>información</a:t>
            </a:r>
            <a:r>
              <a:rPr lang="en-US" sz="1920" dirty="0">
                <a:solidFill>
                  <a:srgbClr val="424242"/>
                </a:solidFill>
              </a:rPr>
              <a:t> </a:t>
            </a:r>
            <a:r>
              <a:rPr lang="en-US" sz="1920" dirty="0" err="1">
                <a:solidFill>
                  <a:srgbClr val="424242"/>
                </a:solidFill>
              </a:rPr>
              <a:t>sobre</a:t>
            </a:r>
            <a:r>
              <a:rPr lang="en-US" sz="1920" dirty="0">
                <a:solidFill>
                  <a:srgbClr val="424242"/>
                </a:solidFill>
              </a:rPr>
              <a:t> el </a:t>
            </a:r>
            <a:r>
              <a:rPr lang="en-US" sz="1920" dirty="0" err="1">
                <a:solidFill>
                  <a:srgbClr val="424242"/>
                </a:solidFill>
              </a:rPr>
              <a:t>peligro</a:t>
            </a:r>
            <a:r>
              <a:rPr lang="en-US" sz="1920" dirty="0">
                <a:solidFill>
                  <a:srgbClr val="424242"/>
                </a:solidFill>
              </a:rPr>
              <a:t> del </a:t>
            </a:r>
            <a:r>
              <a:rPr lang="en-US" sz="1920" dirty="0" err="1">
                <a:solidFill>
                  <a:srgbClr val="424242"/>
                </a:solidFill>
              </a:rPr>
              <a:t>terremoto</a:t>
            </a:r>
            <a:r>
              <a:rPr lang="en-US" sz="1920" dirty="0">
                <a:solidFill>
                  <a:srgbClr val="424242"/>
                </a:solidFill>
              </a:rPr>
              <a:t> (</a:t>
            </a:r>
            <a:r>
              <a:rPr lang="en-US" sz="1920" dirty="0" err="1">
                <a:solidFill>
                  <a:srgbClr val="424242"/>
                </a:solidFill>
              </a:rPr>
              <a:t>opcional</a:t>
            </a:r>
            <a:r>
              <a:rPr lang="en-US" sz="1920" dirty="0">
                <a:solidFill>
                  <a:srgbClr val="424242"/>
                </a:solidFill>
              </a:rPr>
              <a:t>)</a:t>
            </a:r>
          </a:p>
          <a:p>
            <a:pPr marL="342900" indent="-342900" defTabSz="6858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1920" dirty="0" err="1">
                <a:solidFill>
                  <a:srgbClr val="424242"/>
                </a:solidFill>
              </a:rPr>
              <a:t>Introducción</a:t>
            </a:r>
            <a:r>
              <a:rPr lang="en-US" sz="1920" dirty="0">
                <a:solidFill>
                  <a:srgbClr val="424242"/>
                </a:solidFill>
              </a:rPr>
              <a:t> del Gran </a:t>
            </a:r>
            <a:r>
              <a:rPr lang="en-US" sz="1920" dirty="0" err="1">
                <a:solidFill>
                  <a:srgbClr val="424242"/>
                </a:solidFill>
              </a:rPr>
              <a:t>ShakeOut</a:t>
            </a:r>
            <a:endParaRPr lang="en-US" sz="1920" dirty="0">
              <a:solidFill>
                <a:srgbClr val="424242"/>
              </a:solidFill>
            </a:endParaRPr>
          </a:p>
          <a:p>
            <a:pPr marL="342900" indent="-342900" defTabSz="6858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1920" dirty="0" err="1">
                <a:solidFill>
                  <a:srgbClr val="424242"/>
                </a:solidFill>
              </a:rPr>
              <a:t>Descripción</a:t>
            </a:r>
            <a:r>
              <a:rPr lang="en-US" sz="1920" dirty="0">
                <a:solidFill>
                  <a:srgbClr val="424242"/>
                </a:solidFill>
              </a:rPr>
              <a:t> general de </a:t>
            </a:r>
            <a:r>
              <a:rPr lang="en-US" sz="1920" dirty="0" err="1">
                <a:solidFill>
                  <a:srgbClr val="424242"/>
                </a:solidFill>
              </a:rPr>
              <a:t>Agacharse</a:t>
            </a:r>
            <a:r>
              <a:rPr lang="en-US" sz="1920" dirty="0">
                <a:solidFill>
                  <a:srgbClr val="424242"/>
                </a:solidFill>
              </a:rPr>
              <a:t>, </a:t>
            </a:r>
            <a:r>
              <a:rPr lang="en-US" sz="1920" dirty="0" err="1">
                <a:solidFill>
                  <a:srgbClr val="424242"/>
                </a:solidFill>
              </a:rPr>
              <a:t>Cubrirse</a:t>
            </a:r>
            <a:r>
              <a:rPr lang="en-US" sz="1920" dirty="0">
                <a:solidFill>
                  <a:srgbClr val="424242"/>
                </a:solidFill>
              </a:rPr>
              <a:t> y </a:t>
            </a:r>
            <a:r>
              <a:rPr lang="en-US" sz="1920" dirty="0" err="1">
                <a:solidFill>
                  <a:srgbClr val="424242"/>
                </a:solidFill>
              </a:rPr>
              <a:t>Sujetarse</a:t>
            </a:r>
            <a:r>
              <a:rPr lang="en-US" sz="1920" dirty="0">
                <a:solidFill>
                  <a:srgbClr val="424242"/>
                </a:solidFill>
              </a:rPr>
              <a:t>, y </a:t>
            </a:r>
            <a:r>
              <a:rPr lang="en-US" sz="1920" dirty="0" err="1">
                <a:solidFill>
                  <a:srgbClr val="424242"/>
                </a:solidFill>
              </a:rPr>
              <a:t>otras</a:t>
            </a:r>
            <a:r>
              <a:rPr lang="en-US" sz="1920" dirty="0">
                <a:solidFill>
                  <a:srgbClr val="424242"/>
                </a:solidFill>
              </a:rPr>
              <a:t> </a:t>
            </a:r>
            <a:r>
              <a:rPr lang="en-US" sz="1920" dirty="0" err="1">
                <a:solidFill>
                  <a:srgbClr val="424242"/>
                </a:solidFill>
              </a:rPr>
              <a:t>acciones</a:t>
            </a:r>
            <a:r>
              <a:rPr lang="en-US" sz="1920" dirty="0">
                <a:solidFill>
                  <a:srgbClr val="424242"/>
                </a:solidFill>
              </a:rPr>
              <a:t> de </a:t>
            </a:r>
            <a:r>
              <a:rPr lang="en-US" sz="1920" dirty="0" err="1">
                <a:solidFill>
                  <a:srgbClr val="424242"/>
                </a:solidFill>
              </a:rPr>
              <a:t>protección</a:t>
            </a:r>
            <a:endParaRPr lang="en-US" sz="1920" dirty="0">
              <a:solidFill>
                <a:srgbClr val="424242"/>
              </a:solidFill>
            </a:endParaRPr>
          </a:p>
          <a:p>
            <a:pPr marL="342900" indent="-342900" defTabSz="6858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1920" dirty="0" err="1">
                <a:solidFill>
                  <a:srgbClr val="424242"/>
                </a:solidFill>
              </a:rPr>
              <a:t>Opciones</a:t>
            </a:r>
            <a:r>
              <a:rPr lang="en-US" sz="1920" dirty="0">
                <a:solidFill>
                  <a:srgbClr val="424242"/>
                </a:solidFill>
              </a:rPr>
              <a:t> de </a:t>
            </a:r>
            <a:r>
              <a:rPr lang="en-US" sz="1920" dirty="0" err="1">
                <a:solidFill>
                  <a:srgbClr val="424242"/>
                </a:solidFill>
              </a:rPr>
              <a:t>Narracion</a:t>
            </a:r>
            <a:r>
              <a:rPr lang="en-US" sz="1920" dirty="0">
                <a:solidFill>
                  <a:srgbClr val="424242"/>
                </a:solidFill>
              </a:rPr>
              <a:t> de </a:t>
            </a:r>
            <a:r>
              <a:rPr lang="en-US" sz="1920" dirty="0" err="1">
                <a:solidFill>
                  <a:srgbClr val="424242"/>
                </a:solidFill>
              </a:rPr>
              <a:t>Simulacro</a:t>
            </a:r>
            <a:r>
              <a:rPr lang="en-US" sz="1920" dirty="0">
                <a:solidFill>
                  <a:srgbClr val="424242"/>
                </a:solidFill>
              </a:rPr>
              <a:t> (</a:t>
            </a:r>
            <a:r>
              <a:rPr lang="en-US" sz="1920" dirty="0" err="1">
                <a:solidFill>
                  <a:srgbClr val="424242"/>
                </a:solidFill>
              </a:rPr>
              <a:t>elija</a:t>
            </a:r>
            <a:r>
              <a:rPr lang="en-US" sz="1920" dirty="0">
                <a:solidFill>
                  <a:srgbClr val="424242"/>
                </a:solidFill>
              </a:rPr>
              <a:t> una) (</a:t>
            </a:r>
            <a:r>
              <a:rPr lang="en-US" sz="1920" dirty="0" err="1">
                <a:solidFill>
                  <a:srgbClr val="424242"/>
                </a:solidFill>
              </a:rPr>
              <a:t>archivos</a:t>
            </a:r>
            <a:r>
              <a:rPr lang="en-US" sz="1920" dirty="0">
                <a:solidFill>
                  <a:srgbClr val="424242"/>
                </a:solidFill>
              </a:rPr>
              <a:t> de audio y </a:t>
            </a:r>
            <a:r>
              <a:rPr lang="en-US" sz="1920" dirty="0" err="1">
                <a:solidFill>
                  <a:srgbClr val="424242"/>
                </a:solidFill>
              </a:rPr>
              <a:t>texto</a:t>
            </a:r>
            <a:r>
              <a:rPr lang="en-US" sz="1920" dirty="0">
                <a:solidFill>
                  <a:srgbClr val="424242"/>
                </a:solidFill>
              </a:rPr>
              <a:t> de </a:t>
            </a:r>
            <a:r>
              <a:rPr lang="en-US" sz="1920" dirty="0" err="1">
                <a:solidFill>
                  <a:srgbClr val="424242"/>
                </a:solidFill>
              </a:rPr>
              <a:t>narración</a:t>
            </a:r>
            <a:r>
              <a:rPr lang="en-US" sz="1920" dirty="0">
                <a:solidFill>
                  <a:srgbClr val="424242"/>
                </a:solidFill>
              </a:rPr>
              <a:t>)</a:t>
            </a:r>
          </a:p>
          <a:p>
            <a:pPr marL="342900" indent="-342900" defTabSz="6858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1920" dirty="0" err="1">
                <a:solidFill>
                  <a:srgbClr val="424242"/>
                </a:solidFill>
              </a:rPr>
              <a:t>Discusión</a:t>
            </a:r>
            <a:r>
              <a:rPr lang="en-US" sz="1920" dirty="0">
                <a:solidFill>
                  <a:srgbClr val="424242"/>
                </a:solidFill>
              </a:rPr>
              <a:t> </a:t>
            </a:r>
            <a:r>
              <a:rPr lang="en-US" sz="1920" dirty="0" err="1">
                <a:solidFill>
                  <a:srgbClr val="424242"/>
                </a:solidFill>
              </a:rPr>
              <a:t>después</a:t>
            </a:r>
            <a:r>
              <a:rPr lang="en-US" sz="1920" dirty="0">
                <a:solidFill>
                  <a:srgbClr val="424242"/>
                </a:solidFill>
              </a:rPr>
              <a:t> del </a:t>
            </a:r>
            <a:r>
              <a:rPr lang="en-US" sz="1920" dirty="0" err="1">
                <a:solidFill>
                  <a:srgbClr val="424242"/>
                </a:solidFill>
              </a:rPr>
              <a:t>simulacro</a:t>
            </a:r>
            <a:r>
              <a:rPr lang="en-US" sz="1920" dirty="0">
                <a:solidFill>
                  <a:srgbClr val="424242"/>
                </a:solidFill>
              </a:rPr>
              <a:t> (</a:t>
            </a:r>
            <a:r>
              <a:rPr lang="en-US" sz="1920" dirty="0" err="1">
                <a:solidFill>
                  <a:srgbClr val="424242"/>
                </a:solidFill>
              </a:rPr>
              <a:t>opcional</a:t>
            </a:r>
            <a:r>
              <a:rPr lang="en-US" sz="1920" dirty="0">
                <a:solidFill>
                  <a:srgbClr val="424242"/>
                </a:solidFill>
              </a:rPr>
              <a:t>)</a:t>
            </a:r>
            <a:endParaRPr lang="en-US" sz="1920" dirty="0">
              <a:solidFill>
                <a:srgbClr val="463416"/>
              </a:solidFill>
              <a:latin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1D2241-BC35-8A46-8FD0-CBA7A09C3276}"/>
              </a:ext>
            </a:extLst>
          </p:cNvPr>
          <p:cNvSpPr/>
          <p:nvPr/>
        </p:nvSpPr>
        <p:spPr>
          <a:xfrm>
            <a:off x="5831349" y="1113866"/>
            <a:ext cx="6096001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300" dirty="0">
                <a:solidFill>
                  <a:srgbClr val="0E4782"/>
                </a:solidFill>
              </a:rPr>
              <a:t>El </a:t>
            </a:r>
            <a:r>
              <a:rPr lang="en-US" sz="2300" dirty="0" err="1">
                <a:solidFill>
                  <a:srgbClr val="0E4782"/>
                </a:solidFill>
              </a:rPr>
              <a:t>tiempo</a:t>
            </a:r>
            <a:r>
              <a:rPr lang="en-US" sz="2300" dirty="0">
                <a:solidFill>
                  <a:srgbClr val="0E4782"/>
                </a:solidFill>
              </a:rPr>
              <a:t> total de la </a:t>
            </a:r>
            <a:r>
              <a:rPr lang="en-US" sz="2300" dirty="0" err="1">
                <a:solidFill>
                  <a:srgbClr val="0E4782"/>
                </a:solidFill>
              </a:rPr>
              <a:t>actividad</a:t>
            </a:r>
            <a:r>
              <a:rPr lang="en-US" sz="2300" dirty="0">
                <a:solidFill>
                  <a:srgbClr val="0E4782"/>
                </a:solidFill>
              </a:rPr>
              <a:t> </a:t>
            </a:r>
            <a:r>
              <a:rPr lang="en-US" sz="2300" dirty="0" err="1">
                <a:solidFill>
                  <a:srgbClr val="0E4782"/>
                </a:solidFill>
              </a:rPr>
              <a:t>dependerá</a:t>
            </a:r>
            <a:r>
              <a:rPr lang="en-US" sz="2300" dirty="0">
                <a:solidFill>
                  <a:srgbClr val="0E4782"/>
                </a:solidFill>
              </a:rPr>
              <a:t> del </a:t>
            </a:r>
            <a:r>
              <a:rPr lang="en-US" sz="2300" dirty="0" err="1">
                <a:solidFill>
                  <a:srgbClr val="0E4782"/>
                </a:solidFill>
              </a:rPr>
              <a:t>contenido</a:t>
            </a:r>
            <a:r>
              <a:rPr lang="en-US" sz="2300" dirty="0">
                <a:solidFill>
                  <a:srgbClr val="0E4782"/>
                </a:solidFill>
              </a:rPr>
              <a:t> que </a:t>
            </a:r>
            <a:r>
              <a:rPr lang="en-US" sz="2300" dirty="0" err="1">
                <a:solidFill>
                  <a:srgbClr val="0E4782"/>
                </a:solidFill>
              </a:rPr>
              <a:t>elija</a:t>
            </a:r>
            <a:r>
              <a:rPr lang="en-US" sz="2300" dirty="0">
                <a:solidFill>
                  <a:srgbClr val="0E4782"/>
                </a:solidFill>
              </a:rPr>
              <a:t> </a:t>
            </a:r>
            <a:r>
              <a:rPr lang="en-US" sz="2300" dirty="0" err="1">
                <a:solidFill>
                  <a:srgbClr val="0E4782"/>
                </a:solidFill>
              </a:rPr>
              <a:t>incluir</a:t>
            </a:r>
            <a:r>
              <a:rPr lang="en-US" sz="2300" dirty="0">
                <a:solidFill>
                  <a:srgbClr val="0E4782"/>
                </a:solidFill>
              </a:rPr>
              <a:t>; el </a:t>
            </a:r>
            <a:r>
              <a:rPr lang="en-US" sz="2300" dirty="0" err="1">
                <a:solidFill>
                  <a:srgbClr val="0E4782"/>
                </a:solidFill>
              </a:rPr>
              <a:t>tiempo</a:t>
            </a:r>
            <a:r>
              <a:rPr lang="en-US" sz="2300" dirty="0">
                <a:solidFill>
                  <a:srgbClr val="0E4782"/>
                </a:solidFill>
              </a:rPr>
              <a:t> </a:t>
            </a:r>
            <a:r>
              <a:rPr lang="en-US" sz="2300" dirty="0" err="1">
                <a:solidFill>
                  <a:srgbClr val="0E4782"/>
                </a:solidFill>
              </a:rPr>
              <a:t>más</a:t>
            </a:r>
            <a:r>
              <a:rPr lang="en-US" sz="2300" dirty="0">
                <a:solidFill>
                  <a:srgbClr val="0E4782"/>
                </a:solidFill>
              </a:rPr>
              <a:t> </a:t>
            </a:r>
            <a:r>
              <a:rPr lang="en-US" sz="2300" dirty="0" err="1">
                <a:solidFill>
                  <a:srgbClr val="0E4782"/>
                </a:solidFill>
              </a:rPr>
              <a:t>corto</a:t>
            </a:r>
            <a:r>
              <a:rPr lang="en-US" sz="2300" dirty="0">
                <a:solidFill>
                  <a:srgbClr val="0E4782"/>
                </a:solidFill>
              </a:rPr>
              <a:t> </a:t>
            </a:r>
            <a:r>
              <a:rPr lang="en-US" sz="2300" dirty="0" err="1">
                <a:solidFill>
                  <a:srgbClr val="0E4782"/>
                </a:solidFill>
              </a:rPr>
              <a:t>puede</a:t>
            </a:r>
            <a:r>
              <a:rPr lang="en-US" sz="2300" dirty="0">
                <a:solidFill>
                  <a:srgbClr val="0E4782"/>
                </a:solidFill>
              </a:rPr>
              <a:t> ser de 10 </a:t>
            </a:r>
            <a:r>
              <a:rPr lang="en-US" sz="2300" dirty="0" err="1">
                <a:solidFill>
                  <a:srgbClr val="0E4782"/>
                </a:solidFill>
              </a:rPr>
              <a:t>minutos</a:t>
            </a:r>
            <a:r>
              <a:rPr lang="en-US" sz="2300" dirty="0">
                <a:solidFill>
                  <a:srgbClr val="0E4782"/>
                </a:solidFill>
              </a:rPr>
              <a:t>, </a:t>
            </a:r>
            <a:r>
              <a:rPr lang="en-US" sz="2300" dirty="0" err="1">
                <a:solidFill>
                  <a:srgbClr val="0E4782"/>
                </a:solidFill>
              </a:rPr>
              <a:t>pero</a:t>
            </a:r>
            <a:r>
              <a:rPr lang="en-US" sz="2300" dirty="0">
                <a:solidFill>
                  <a:srgbClr val="0E4782"/>
                </a:solidFill>
              </a:rPr>
              <a:t> con una </a:t>
            </a:r>
            <a:r>
              <a:rPr lang="en-US" sz="2300" dirty="0" err="1">
                <a:solidFill>
                  <a:srgbClr val="0E4782"/>
                </a:solidFill>
              </a:rPr>
              <a:t>discusión</a:t>
            </a:r>
            <a:r>
              <a:rPr lang="en-US" sz="2300" dirty="0">
                <a:solidFill>
                  <a:srgbClr val="0E4782"/>
                </a:solidFill>
              </a:rPr>
              <a:t> </a:t>
            </a:r>
            <a:r>
              <a:rPr lang="en-US" sz="2300" dirty="0" err="1">
                <a:solidFill>
                  <a:srgbClr val="0E4782"/>
                </a:solidFill>
              </a:rPr>
              <a:t>puede</a:t>
            </a:r>
            <a:r>
              <a:rPr lang="en-US" sz="2300" dirty="0">
                <a:solidFill>
                  <a:srgbClr val="0E4782"/>
                </a:solidFill>
              </a:rPr>
              <a:t> ser de hasta 20-30 </a:t>
            </a:r>
            <a:r>
              <a:rPr lang="en-US" sz="2300" dirty="0" err="1">
                <a:solidFill>
                  <a:srgbClr val="0E4782"/>
                </a:solidFill>
              </a:rPr>
              <a:t>minutos</a:t>
            </a:r>
            <a:r>
              <a:rPr lang="en-US" sz="2300" dirty="0">
                <a:solidFill>
                  <a:srgbClr val="0E4782"/>
                </a:solidFill>
              </a:rPr>
              <a:t>.</a:t>
            </a:r>
          </a:p>
          <a:p>
            <a:endParaRPr lang="en-US" sz="2300" dirty="0">
              <a:solidFill>
                <a:srgbClr val="0E4782"/>
              </a:solidFill>
            </a:endParaRPr>
          </a:p>
          <a:p>
            <a:r>
              <a:rPr lang="en-US" sz="2300" dirty="0" err="1">
                <a:solidFill>
                  <a:srgbClr val="0E4782"/>
                </a:solidFill>
              </a:rPr>
              <a:t>Elimine</a:t>
            </a:r>
            <a:r>
              <a:rPr lang="en-US" sz="2300" dirty="0">
                <a:solidFill>
                  <a:srgbClr val="0E4782"/>
                </a:solidFill>
              </a:rPr>
              <a:t> u </a:t>
            </a:r>
            <a:r>
              <a:rPr lang="en-US" sz="2300" dirty="0" err="1">
                <a:solidFill>
                  <a:srgbClr val="0E4782"/>
                </a:solidFill>
              </a:rPr>
              <a:t>oculte</a:t>
            </a:r>
            <a:r>
              <a:rPr lang="en-US" sz="2300" dirty="0">
                <a:solidFill>
                  <a:srgbClr val="0E4782"/>
                </a:solidFill>
              </a:rPr>
              <a:t> las </a:t>
            </a:r>
            <a:r>
              <a:rPr lang="en-US" sz="2300" dirty="0" err="1">
                <a:solidFill>
                  <a:srgbClr val="0E4782"/>
                </a:solidFill>
              </a:rPr>
              <a:t>diapositivas</a:t>
            </a:r>
            <a:r>
              <a:rPr lang="en-US" sz="2300" dirty="0">
                <a:solidFill>
                  <a:srgbClr val="0E4782"/>
                </a:solidFill>
              </a:rPr>
              <a:t> que no </a:t>
            </a:r>
            <a:r>
              <a:rPr lang="en-US" sz="2300" dirty="0" err="1">
                <a:solidFill>
                  <a:srgbClr val="0E4782"/>
                </a:solidFill>
              </a:rPr>
              <a:t>utilizará</a:t>
            </a:r>
            <a:r>
              <a:rPr lang="en-US" sz="2300" dirty="0">
                <a:solidFill>
                  <a:srgbClr val="0E4782"/>
                </a:solidFill>
              </a:rPr>
              <a:t> antes del </a:t>
            </a:r>
            <a:r>
              <a:rPr lang="en-US" sz="2300" dirty="0" err="1">
                <a:solidFill>
                  <a:srgbClr val="0E4782"/>
                </a:solidFill>
              </a:rPr>
              <a:t>ejercicio</a:t>
            </a:r>
            <a:r>
              <a:rPr lang="en-US" sz="2300" dirty="0">
                <a:solidFill>
                  <a:srgbClr val="0E4782"/>
                </a:solidFill>
              </a:rPr>
              <a:t>.</a:t>
            </a:r>
          </a:p>
          <a:p>
            <a:endParaRPr lang="en-US" sz="2300" dirty="0">
              <a:solidFill>
                <a:srgbClr val="0E4782"/>
              </a:solidFill>
            </a:endParaRPr>
          </a:p>
          <a:p>
            <a:r>
              <a:rPr lang="en-US" sz="2300" dirty="0" err="1">
                <a:solidFill>
                  <a:srgbClr val="0E4782"/>
                </a:solidFill>
              </a:rPr>
              <a:t>Visite</a:t>
            </a:r>
            <a:r>
              <a:rPr lang="en-US" sz="2300" dirty="0">
                <a:solidFill>
                  <a:srgbClr val="0E4782"/>
                </a:solidFill>
              </a:rPr>
              <a:t> </a:t>
            </a:r>
            <a:r>
              <a:rPr lang="en-US" sz="2300" dirty="0">
                <a:solidFill>
                  <a:srgbClr val="0E4782"/>
                </a:solidFill>
                <a:hlinkClick r:id="rId3"/>
              </a:rPr>
              <a:t>www.ShakeOut.org/</a:t>
            </a:r>
            <a:r>
              <a:rPr lang="en-US" sz="2300" dirty="0" err="1">
                <a:solidFill>
                  <a:srgbClr val="0E4782"/>
                </a:solidFill>
                <a:hlinkClick r:id="rId3"/>
              </a:rPr>
              <a:t>espanol</a:t>
            </a:r>
            <a:r>
              <a:rPr lang="en-US" sz="2300" dirty="0">
                <a:solidFill>
                  <a:srgbClr val="0E4782"/>
                </a:solidFill>
                <a:hlinkClick r:id="rId3"/>
              </a:rPr>
              <a:t>/</a:t>
            </a:r>
            <a:r>
              <a:rPr lang="en-US" sz="2300" dirty="0" err="1">
                <a:solidFill>
                  <a:srgbClr val="0E4782"/>
                </a:solidFill>
                <a:hlinkClick r:id="rId3"/>
              </a:rPr>
              <a:t>recursos</a:t>
            </a:r>
            <a:r>
              <a:rPr lang="en-US" sz="2300" dirty="0">
                <a:solidFill>
                  <a:srgbClr val="0E4782"/>
                </a:solidFill>
                <a:hlinkClick r:id="rId3"/>
              </a:rPr>
              <a:t> </a:t>
            </a:r>
            <a:r>
              <a:rPr lang="en-US" sz="2300" dirty="0">
                <a:solidFill>
                  <a:srgbClr val="0E4782"/>
                </a:solidFill>
              </a:rPr>
              <a:t>para </a:t>
            </a:r>
            <a:r>
              <a:rPr lang="en-US" sz="2300" dirty="0" err="1">
                <a:solidFill>
                  <a:srgbClr val="0E4782"/>
                </a:solidFill>
              </a:rPr>
              <a:t>obtener</a:t>
            </a:r>
            <a:r>
              <a:rPr lang="en-US" sz="2300" dirty="0">
                <a:solidFill>
                  <a:srgbClr val="0E4782"/>
                </a:solidFill>
              </a:rPr>
              <a:t> </a:t>
            </a:r>
            <a:r>
              <a:rPr lang="en-US" sz="2300" dirty="0" err="1">
                <a:solidFill>
                  <a:srgbClr val="0E4782"/>
                </a:solidFill>
              </a:rPr>
              <a:t>materiales</a:t>
            </a:r>
            <a:r>
              <a:rPr lang="en-US" sz="2300" dirty="0">
                <a:solidFill>
                  <a:srgbClr val="0E4782"/>
                </a:solidFill>
              </a:rPr>
              <a:t> para </a:t>
            </a:r>
            <a:r>
              <a:rPr lang="en-US" sz="2300" dirty="0" err="1">
                <a:solidFill>
                  <a:srgbClr val="0E4782"/>
                </a:solidFill>
              </a:rPr>
              <a:t>compartir</a:t>
            </a:r>
            <a:r>
              <a:rPr lang="en-US" sz="2300" dirty="0">
                <a:solidFill>
                  <a:srgbClr val="0E4782"/>
                </a:solidFill>
              </a:rPr>
              <a:t> antes de </a:t>
            </a:r>
            <a:r>
              <a:rPr lang="en-US" sz="2300" dirty="0" err="1">
                <a:solidFill>
                  <a:srgbClr val="0E4782"/>
                </a:solidFill>
              </a:rPr>
              <a:t>su</a:t>
            </a:r>
            <a:r>
              <a:rPr lang="en-US" sz="2300" dirty="0">
                <a:solidFill>
                  <a:srgbClr val="0E4782"/>
                </a:solidFill>
              </a:rPr>
              <a:t> </a:t>
            </a:r>
            <a:r>
              <a:rPr lang="en-US" sz="2300" dirty="0" err="1">
                <a:solidFill>
                  <a:srgbClr val="0E4782"/>
                </a:solidFill>
              </a:rPr>
              <a:t>simulacro</a:t>
            </a:r>
            <a:r>
              <a:rPr lang="en-US" sz="2300" dirty="0">
                <a:solidFill>
                  <a:srgbClr val="0E4782"/>
                </a:solidFill>
              </a:rPr>
              <a:t>.</a:t>
            </a:r>
          </a:p>
          <a:p>
            <a:endParaRPr lang="en-US" sz="2300" dirty="0">
              <a:solidFill>
                <a:srgbClr val="0E4782"/>
              </a:solidFill>
            </a:endParaRPr>
          </a:p>
          <a:p>
            <a:r>
              <a:rPr lang="en-US" sz="2300" dirty="0" err="1">
                <a:solidFill>
                  <a:srgbClr val="0E4782"/>
                </a:solidFill>
              </a:rPr>
              <a:t>Visite</a:t>
            </a:r>
            <a:r>
              <a:rPr lang="en-US" sz="2300" dirty="0">
                <a:solidFill>
                  <a:srgbClr val="0E4782"/>
                </a:solidFill>
              </a:rPr>
              <a:t> </a:t>
            </a:r>
            <a:r>
              <a:rPr lang="en-US" sz="2300" dirty="0" err="1">
                <a:solidFill>
                  <a:srgbClr val="0E4782"/>
                </a:solidFill>
                <a:hlinkClick r:id="rId4"/>
              </a:rPr>
              <a:t>www.Terremotos.org</a:t>
            </a:r>
            <a:r>
              <a:rPr lang="en-US" sz="2300" dirty="0">
                <a:solidFill>
                  <a:srgbClr val="0E4782"/>
                </a:solidFill>
                <a:hlinkClick r:id="rId4"/>
              </a:rPr>
              <a:t>/step5</a:t>
            </a:r>
            <a:endParaRPr lang="en-US" sz="2300" dirty="0">
              <a:solidFill>
                <a:srgbClr val="0E4782"/>
              </a:solidFill>
            </a:endParaRPr>
          </a:p>
          <a:p>
            <a:r>
              <a:rPr lang="en-US" sz="2300" dirty="0">
                <a:solidFill>
                  <a:srgbClr val="0E4782"/>
                </a:solidFill>
              </a:rPr>
              <a:t>para una </a:t>
            </a:r>
            <a:r>
              <a:rPr lang="en-US" sz="2300" dirty="0" err="1">
                <a:solidFill>
                  <a:srgbClr val="0E4782"/>
                </a:solidFill>
              </a:rPr>
              <a:t>guía</a:t>
            </a:r>
            <a:r>
              <a:rPr lang="en-US" sz="2300" dirty="0">
                <a:solidFill>
                  <a:srgbClr val="0E4782"/>
                </a:solidFill>
              </a:rPr>
              <a:t> de </a:t>
            </a:r>
            <a:r>
              <a:rPr lang="en-US" sz="2300" dirty="0" err="1">
                <a:solidFill>
                  <a:srgbClr val="0E4782"/>
                </a:solidFill>
              </a:rPr>
              <a:t>autoprotección</a:t>
            </a:r>
            <a:r>
              <a:rPr lang="en-US" sz="2300" dirty="0">
                <a:solidFill>
                  <a:srgbClr val="0E4782"/>
                </a:solidFill>
              </a:rPr>
              <a:t> </a:t>
            </a:r>
            <a:r>
              <a:rPr lang="en-US" sz="2300" dirty="0" err="1">
                <a:solidFill>
                  <a:srgbClr val="0E4782"/>
                </a:solidFill>
              </a:rPr>
              <a:t>en</a:t>
            </a:r>
            <a:r>
              <a:rPr lang="en-US" sz="2300" dirty="0">
                <a:solidFill>
                  <a:srgbClr val="0E4782"/>
                </a:solidFill>
              </a:rPr>
              <a:t> </a:t>
            </a:r>
            <a:r>
              <a:rPr lang="en-US" sz="2300" dirty="0" err="1">
                <a:solidFill>
                  <a:srgbClr val="0E4782"/>
                </a:solidFill>
              </a:rPr>
              <a:t>diversas</a:t>
            </a:r>
            <a:r>
              <a:rPr lang="en-US" sz="2300" dirty="0">
                <a:solidFill>
                  <a:srgbClr val="0E4782"/>
                </a:solidFill>
              </a:rPr>
              <a:t> </a:t>
            </a:r>
            <a:r>
              <a:rPr lang="en-US" sz="2300" dirty="0" err="1">
                <a:solidFill>
                  <a:srgbClr val="0E4782"/>
                </a:solidFill>
              </a:rPr>
              <a:t>situaciones</a:t>
            </a:r>
            <a:r>
              <a:rPr lang="en-US" sz="2300" dirty="0">
                <a:solidFill>
                  <a:srgbClr val="0E4782"/>
                </a:solidFill>
              </a:rPr>
              <a:t> y por </a:t>
            </a:r>
            <a:r>
              <a:rPr lang="en-US" sz="2300" dirty="0" err="1">
                <a:solidFill>
                  <a:srgbClr val="0E4782"/>
                </a:solidFill>
              </a:rPr>
              <a:t>qué</a:t>
            </a:r>
            <a:r>
              <a:rPr lang="en-US" sz="2300" dirty="0">
                <a:solidFill>
                  <a:srgbClr val="0E4782"/>
                </a:solidFill>
              </a:rPr>
              <a:t> se </a:t>
            </a:r>
            <a:r>
              <a:rPr lang="en-US" sz="2300" dirty="0" err="1">
                <a:solidFill>
                  <a:srgbClr val="0E4782"/>
                </a:solidFill>
              </a:rPr>
              <a:t>recomienda</a:t>
            </a:r>
            <a:r>
              <a:rPr lang="en-US" sz="2300" dirty="0">
                <a:solidFill>
                  <a:srgbClr val="0E4782"/>
                </a:solidFill>
              </a:rPr>
              <a:t> </a:t>
            </a:r>
            <a:r>
              <a:rPr lang="en-US" sz="2300" dirty="0" err="1">
                <a:solidFill>
                  <a:srgbClr val="0E4782"/>
                </a:solidFill>
              </a:rPr>
              <a:t>agacharse</a:t>
            </a:r>
            <a:r>
              <a:rPr lang="en-US" sz="2300" dirty="0">
                <a:solidFill>
                  <a:srgbClr val="0E4782"/>
                </a:solidFill>
              </a:rPr>
              <a:t>, </a:t>
            </a:r>
            <a:r>
              <a:rPr lang="en-US" sz="2300" dirty="0" err="1">
                <a:solidFill>
                  <a:srgbClr val="0E4782"/>
                </a:solidFill>
              </a:rPr>
              <a:t>cubrirse</a:t>
            </a:r>
            <a:r>
              <a:rPr lang="en-US" sz="2300" dirty="0">
                <a:solidFill>
                  <a:srgbClr val="0E4782"/>
                </a:solidFill>
              </a:rPr>
              <a:t> y </a:t>
            </a:r>
            <a:r>
              <a:rPr lang="en-US" sz="2300" dirty="0" err="1">
                <a:solidFill>
                  <a:srgbClr val="0E4782"/>
                </a:solidFill>
              </a:rPr>
              <a:t>sujetarse</a:t>
            </a:r>
            <a:r>
              <a:rPr lang="en-US" sz="2300" dirty="0">
                <a:solidFill>
                  <a:srgbClr val="0E4782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191170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g6ffd85e882_0_397"/>
          <p:cNvSpPr txBox="1">
            <a:spLocks noGrp="1"/>
          </p:cNvSpPr>
          <p:nvPr>
            <p:ph type="title"/>
          </p:nvPr>
        </p:nvSpPr>
        <p:spPr>
          <a:xfrm>
            <a:off x="0" y="-76200"/>
            <a:ext cx="12192000" cy="990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733" tIns="60867" rIns="121733" bIns="60867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chemeClr val="lt1"/>
                </a:solidFill>
                <a:ea typeface="Arial"/>
                <a:cs typeface="Arial"/>
                <a:sym typeface="Arial"/>
              </a:rPr>
              <a:t>Drill Leader Instructions: Audio Settings</a:t>
            </a:r>
            <a:endParaRPr sz="2400"/>
          </a:p>
        </p:txBody>
      </p:sp>
      <p:sp>
        <p:nvSpPr>
          <p:cNvPr id="958" name="Google Shape;958;g6ffd85e882_0_397"/>
          <p:cNvSpPr txBox="1">
            <a:spLocks noGrp="1"/>
          </p:cNvSpPr>
          <p:nvPr>
            <p:ph type="body" idx="4294967295"/>
          </p:nvPr>
        </p:nvSpPr>
        <p:spPr>
          <a:xfrm>
            <a:off x="184150" y="1225023"/>
            <a:ext cx="8695200" cy="5410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733" tIns="60867" rIns="121733" bIns="60867" numCol="1" anchor="t" anchorCtr="0" compatLnSpc="1">
            <a:prstTxWarp prst="textNoShape">
              <a:avLst/>
            </a:prstTxWarp>
            <a:noAutofit/>
          </a:bodyPr>
          <a:lstStyle/>
          <a:p>
            <a:pPr marL="609585" indent="-40639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SzPts val="2400"/>
              <a:buNone/>
            </a:pPr>
            <a:endParaRPr u="sng"/>
          </a:p>
          <a:p>
            <a:pPr marL="609585" indent="-40639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SzPts val="2400"/>
              <a:buNone/>
            </a:pPr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34CCC3-D608-164C-9AB2-F271CC99E736}"/>
              </a:ext>
            </a:extLst>
          </p:cNvPr>
          <p:cNvSpPr txBox="1"/>
          <p:nvPr/>
        </p:nvSpPr>
        <p:spPr bwMode="auto">
          <a:xfrm>
            <a:off x="6287012" y="5168267"/>
            <a:ext cx="5402426" cy="70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4" tIns="45687" rIns="91374" bIns="45687" rtlCol="0">
            <a:spAutoFit/>
          </a:bodyPr>
          <a:lstStyle/>
          <a:p>
            <a:pPr algn="ctr">
              <a:spcBef>
                <a:spcPct val="40000"/>
              </a:spcBef>
            </a:pPr>
            <a:r>
              <a:rPr lang="en-US" sz="2000">
                <a:solidFill>
                  <a:schemeClr val="accent4">
                    <a:lumMod val="10000"/>
                  </a:schemeClr>
                </a:solidFill>
              </a:rPr>
              <a:t>Settings for Zoom to share computer sound; other services may have similar settings.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1637180-17DE-6740-BC27-6586F3D7E225}"/>
              </a:ext>
            </a:extLst>
          </p:cNvPr>
          <p:cNvGrpSpPr/>
          <p:nvPr/>
        </p:nvGrpSpPr>
        <p:grpSpPr>
          <a:xfrm>
            <a:off x="6041169" y="1647136"/>
            <a:ext cx="5648269" cy="3365720"/>
            <a:chOff x="6749280" y="906477"/>
            <a:chExt cx="4248936" cy="2531878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37F83D3-EB96-574B-8764-6BE66B0BAB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34216" y="906477"/>
              <a:ext cx="4064000" cy="2336800"/>
            </a:xfrm>
            <a:prstGeom prst="rect">
              <a:avLst/>
            </a:prstGeom>
          </p:spPr>
        </p:pic>
        <p:sp>
          <p:nvSpPr>
            <p:cNvPr id="4" name="Donut 3">
              <a:extLst>
                <a:ext uri="{FF2B5EF4-FFF2-40B4-BE49-F238E27FC236}">
                  <a16:creationId xmlns:a16="http://schemas.microsoft.com/office/drawing/2014/main" id="{B9AE8AFA-75DA-8E4B-8558-138A59203640}"/>
                </a:ext>
              </a:extLst>
            </p:cNvPr>
            <p:cNvSpPr/>
            <p:nvPr/>
          </p:nvSpPr>
          <p:spPr bwMode="auto">
            <a:xfrm>
              <a:off x="6749280" y="2866863"/>
              <a:ext cx="1641927" cy="571492"/>
            </a:xfrm>
            <a:prstGeom prst="donut">
              <a:avLst/>
            </a:prstGeom>
            <a:solidFill>
              <a:schemeClr val="accent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0F355770-D3F9-E54E-91DA-9EDE0BE63CEE}"/>
              </a:ext>
            </a:extLst>
          </p:cNvPr>
          <p:cNvSpPr/>
          <p:nvPr/>
        </p:nvSpPr>
        <p:spPr>
          <a:xfrm>
            <a:off x="184150" y="1647136"/>
            <a:ext cx="540242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424242"/>
                </a:solidFill>
                <a:latin typeface="Arial"/>
              </a:rPr>
              <a:t>This PowerPoint includes an audio recording of the ShakeOut “Drill Broadcast” narration</a:t>
            </a:r>
            <a:r>
              <a:rPr lang="en-US" sz="2400">
                <a:solidFill>
                  <a:srgbClr val="424242"/>
                </a:solidFill>
              </a:rPr>
              <a:t>.</a:t>
            </a:r>
            <a:br>
              <a:rPr lang="en-US" sz="2400">
                <a:solidFill>
                  <a:srgbClr val="424242"/>
                </a:solidFill>
              </a:rPr>
            </a:br>
            <a:endParaRPr lang="en-US" sz="2400">
              <a:solidFill>
                <a:srgbClr val="424242"/>
              </a:solidFill>
            </a:endParaRP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424242"/>
                </a:solidFill>
                <a:latin typeface="Arial"/>
              </a:rPr>
              <a:t>For videoconferencing, when you share the slides you may need to set the option to  “share computer sound” (this depends on your video conferencing service).  </a:t>
            </a: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endParaRPr lang="en-US" sz="2400">
              <a:solidFill>
                <a:srgbClr val="424242"/>
              </a:solidFill>
              <a:latin typeface="Arial"/>
            </a:endParaRP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424242"/>
                </a:solidFill>
                <a:latin typeface="Arial"/>
              </a:rPr>
              <a:t>You should practice this in advance.</a:t>
            </a:r>
          </a:p>
          <a:p>
            <a:pPr marL="214308" indent="-214308" defTabSz="685800">
              <a:buFont typeface="Arial" panose="020B0604020202020204" pitchFamily="34" charset="0"/>
              <a:buChar char="•"/>
            </a:pPr>
            <a:endParaRPr lang="en-US" sz="2400">
              <a:solidFill>
                <a:srgbClr val="424242"/>
              </a:solidFill>
              <a:latin typeface="Arial"/>
            </a:endParaRPr>
          </a:p>
          <a:p>
            <a:pPr defTabSz="685800"/>
            <a:endParaRPr lang="en-US" sz="2400">
              <a:solidFill>
                <a:srgbClr val="424242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231719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g6ffd85e882_0_397"/>
          <p:cNvSpPr txBox="1">
            <a:spLocks noGrp="1"/>
          </p:cNvSpPr>
          <p:nvPr>
            <p:ph type="title"/>
          </p:nvPr>
        </p:nvSpPr>
        <p:spPr>
          <a:xfrm>
            <a:off x="0" y="-76200"/>
            <a:ext cx="12192000" cy="990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733" tIns="60867" rIns="121733" bIns="60867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3000" dirty="0" err="1">
                <a:solidFill>
                  <a:schemeClr val="lt1"/>
                </a:solidFill>
                <a:ea typeface="Arial"/>
                <a:cs typeface="Arial"/>
                <a:sym typeface="Arial"/>
              </a:rPr>
              <a:t>Instrucciones</a:t>
            </a:r>
            <a:r>
              <a:rPr lang="en-US" sz="3000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 del </a:t>
            </a:r>
            <a:r>
              <a:rPr lang="en-US" sz="3000" dirty="0" err="1">
                <a:solidFill>
                  <a:schemeClr val="lt1"/>
                </a:solidFill>
                <a:ea typeface="Arial"/>
                <a:cs typeface="Arial"/>
                <a:sym typeface="Arial"/>
              </a:rPr>
              <a:t>líder</a:t>
            </a:r>
            <a:r>
              <a:rPr lang="en-US" sz="3000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 de </a:t>
            </a:r>
            <a:r>
              <a:rPr lang="en-US" sz="3000" dirty="0" err="1">
                <a:solidFill>
                  <a:schemeClr val="lt1"/>
                </a:solidFill>
                <a:ea typeface="Arial"/>
                <a:cs typeface="Arial"/>
                <a:sym typeface="Arial"/>
              </a:rPr>
              <a:t>perforación</a:t>
            </a:r>
            <a:r>
              <a:rPr lang="en-US" sz="3000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: </a:t>
            </a:r>
            <a:r>
              <a:rPr lang="en-US" sz="3000" dirty="0" err="1">
                <a:solidFill>
                  <a:schemeClr val="lt1"/>
                </a:solidFill>
                <a:ea typeface="Arial"/>
                <a:cs typeface="Arial"/>
                <a:sym typeface="Arial"/>
              </a:rPr>
              <a:t>Configuración</a:t>
            </a:r>
            <a:r>
              <a:rPr lang="en-US" sz="3000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 de audio</a:t>
            </a:r>
            <a:endParaRPr sz="3000" dirty="0"/>
          </a:p>
        </p:txBody>
      </p:sp>
      <p:sp>
        <p:nvSpPr>
          <p:cNvPr id="958" name="Google Shape;958;g6ffd85e882_0_397"/>
          <p:cNvSpPr txBox="1">
            <a:spLocks noGrp="1"/>
          </p:cNvSpPr>
          <p:nvPr>
            <p:ph type="body" idx="4294967295"/>
          </p:nvPr>
        </p:nvSpPr>
        <p:spPr>
          <a:xfrm>
            <a:off x="184150" y="1225023"/>
            <a:ext cx="8695200" cy="5410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733" tIns="60867" rIns="121733" bIns="60867" numCol="1" anchor="t" anchorCtr="0" compatLnSpc="1">
            <a:prstTxWarp prst="textNoShape">
              <a:avLst/>
            </a:prstTxWarp>
            <a:noAutofit/>
          </a:bodyPr>
          <a:lstStyle/>
          <a:p>
            <a:pPr marL="609585" indent="-40639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SzPts val="2400"/>
              <a:buNone/>
            </a:pPr>
            <a:endParaRPr u="sng"/>
          </a:p>
          <a:p>
            <a:pPr marL="609585" indent="-40639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SzPts val="2400"/>
              <a:buNone/>
            </a:pPr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34CCC3-D608-164C-9AB2-F271CC99E736}"/>
              </a:ext>
            </a:extLst>
          </p:cNvPr>
          <p:cNvSpPr txBox="1"/>
          <p:nvPr/>
        </p:nvSpPr>
        <p:spPr bwMode="auto">
          <a:xfrm>
            <a:off x="6287012" y="5168267"/>
            <a:ext cx="5402426" cy="1015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4" tIns="45687" rIns="91374" bIns="45687" rtlCol="0">
            <a:spAutoFit/>
          </a:bodyPr>
          <a:lstStyle/>
          <a:p>
            <a:pPr algn="ctr">
              <a:spcBef>
                <a:spcPct val="40000"/>
              </a:spcBef>
            </a:pPr>
            <a:r>
              <a:rPr lang="en-US" sz="2000" dirty="0" err="1">
                <a:solidFill>
                  <a:schemeClr val="accent4">
                    <a:lumMod val="10000"/>
                  </a:schemeClr>
                </a:solidFill>
              </a:rPr>
              <a:t>Configuración</a:t>
            </a:r>
            <a:r>
              <a:rPr lang="en-US" sz="2000" dirty="0">
                <a:solidFill>
                  <a:schemeClr val="accent4">
                    <a:lumMod val="10000"/>
                  </a:schemeClr>
                </a:solidFill>
              </a:rPr>
              <a:t> de Zoom para </a:t>
            </a:r>
            <a:r>
              <a:rPr lang="en-US" sz="2000" dirty="0" err="1">
                <a:solidFill>
                  <a:schemeClr val="accent4">
                    <a:lumMod val="10000"/>
                  </a:schemeClr>
                </a:solidFill>
              </a:rPr>
              <a:t>compartir</a:t>
            </a:r>
            <a:r>
              <a:rPr lang="en-US" sz="2000" dirty="0">
                <a:solidFill>
                  <a:schemeClr val="accent4">
                    <a:lumMod val="10000"/>
                  </a:schemeClr>
                </a:solidFill>
              </a:rPr>
              <a:t> el </a:t>
            </a:r>
            <a:r>
              <a:rPr lang="en-US" sz="2000" dirty="0" err="1">
                <a:solidFill>
                  <a:schemeClr val="accent4">
                    <a:lumMod val="10000"/>
                  </a:schemeClr>
                </a:solidFill>
              </a:rPr>
              <a:t>sonido</a:t>
            </a:r>
            <a:r>
              <a:rPr lang="en-US" sz="2000" dirty="0">
                <a:solidFill>
                  <a:schemeClr val="accent4">
                    <a:lumMod val="10000"/>
                  </a:schemeClr>
                </a:solidFill>
              </a:rPr>
              <a:t> de la </a:t>
            </a:r>
            <a:r>
              <a:rPr lang="en-US" sz="2000" dirty="0" err="1">
                <a:solidFill>
                  <a:schemeClr val="accent4">
                    <a:lumMod val="10000"/>
                  </a:schemeClr>
                </a:solidFill>
              </a:rPr>
              <a:t>computadora</a:t>
            </a:r>
            <a:r>
              <a:rPr lang="en-US" sz="2000" dirty="0">
                <a:solidFill>
                  <a:schemeClr val="accent4">
                    <a:lumMod val="10000"/>
                  </a:schemeClr>
                </a:solidFill>
              </a:rPr>
              <a:t>; </a:t>
            </a:r>
            <a:r>
              <a:rPr lang="en-US" sz="2000" dirty="0" err="1">
                <a:solidFill>
                  <a:schemeClr val="accent4">
                    <a:lumMod val="10000"/>
                  </a:schemeClr>
                </a:solidFill>
              </a:rPr>
              <a:t>otros</a:t>
            </a:r>
            <a:r>
              <a:rPr lang="en-US" sz="2000" dirty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4">
                    <a:lumMod val="10000"/>
                  </a:schemeClr>
                </a:solidFill>
              </a:rPr>
              <a:t>servicios</a:t>
            </a:r>
            <a:r>
              <a:rPr lang="en-US" sz="2000" dirty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4">
                    <a:lumMod val="10000"/>
                  </a:schemeClr>
                </a:solidFill>
              </a:rPr>
              <a:t>pueden</a:t>
            </a:r>
            <a:r>
              <a:rPr lang="en-US" sz="2000" dirty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4">
                    <a:lumMod val="10000"/>
                  </a:schemeClr>
                </a:solidFill>
              </a:rPr>
              <a:t>tener</a:t>
            </a:r>
            <a:r>
              <a:rPr lang="en-US" sz="2000" dirty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4">
                    <a:lumMod val="10000"/>
                  </a:schemeClr>
                </a:solidFill>
              </a:rPr>
              <a:t>configuraciones</a:t>
            </a:r>
            <a:r>
              <a:rPr lang="en-US" sz="2000" dirty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4">
                    <a:lumMod val="10000"/>
                  </a:schemeClr>
                </a:solidFill>
              </a:rPr>
              <a:t>similares</a:t>
            </a:r>
            <a:r>
              <a:rPr lang="en-US" sz="2000" dirty="0">
                <a:solidFill>
                  <a:schemeClr val="accent4">
                    <a:lumMod val="10000"/>
                  </a:schemeClr>
                </a:solidFill>
              </a:rPr>
              <a:t>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1637180-17DE-6740-BC27-6586F3D7E225}"/>
              </a:ext>
            </a:extLst>
          </p:cNvPr>
          <p:cNvGrpSpPr/>
          <p:nvPr/>
        </p:nvGrpSpPr>
        <p:grpSpPr>
          <a:xfrm>
            <a:off x="6041169" y="1647136"/>
            <a:ext cx="5648269" cy="3365720"/>
            <a:chOff x="6749280" y="906477"/>
            <a:chExt cx="4248936" cy="2531878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37F83D3-EB96-574B-8764-6BE66B0BAB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34216" y="906477"/>
              <a:ext cx="4064000" cy="2336800"/>
            </a:xfrm>
            <a:prstGeom prst="rect">
              <a:avLst/>
            </a:prstGeom>
          </p:spPr>
        </p:pic>
        <p:sp>
          <p:nvSpPr>
            <p:cNvPr id="4" name="Donut 3">
              <a:extLst>
                <a:ext uri="{FF2B5EF4-FFF2-40B4-BE49-F238E27FC236}">
                  <a16:creationId xmlns:a16="http://schemas.microsoft.com/office/drawing/2014/main" id="{B9AE8AFA-75DA-8E4B-8558-138A59203640}"/>
                </a:ext>
              </a:extLst>
            </p:cNvPr>
            <p:cNvSpPr/>
            <p:nvPr/>
          </p:nvSpPr>
          <p:spPr bwMode="auto">
            <a:xfrm>
              <a:off x="6749280" y="2866863"/>
              <a:ext cx="1641927" cy="571492"/>
            </a:xfrm>
            <a:prstGeom prst="donut">
              <a:avLst/>
            </a:prstGeom>
            <a:solidFill>
              <a:schemeClr val="accent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0F355770-D3F9-E54E-91DA-9EDE0BE63CEE}"/>
              </a:ext>
            </a:extLst>
          </p:cNvPr>
          <p:cNvSpPr/>
          <p:nvPr/>
        </p:nvSpPr>
        <p:spPr>
          <a:xfrm>
            <a:off x="184150" y="1647136"/>
            <a:ext cx="540242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24242"/>
                </a:solidFill>
              </a:rPr>
              <a:t>Este PowerPoint </a:t>
            </a:r>
            <a:r>
              <a:rPr lang="en-US" sz="2400" dirty="0" err="1">
                <a:solidFill>
                  <a:srgbClr val="424242"/>
                </a:solidFill>
              </a:rPr>
              <a:t>incluye</a:t>
            </a:r>
            <a:r>
              <a:rPr lang="en-US" sz="2400" dirty="0">
                <a:solidFill>
                  <a:srgbClr val="424242"/>
                </a:solidFill>
              </a:rPr>
              <a:t> una </a:t>
            </a:r>
            <a:r>
              <a:rPr lang="en-US" sz="2400" dirty="0" err="1">
                <a:solidFill>
                  <a:srgbClr val="424242"/>
                </a:solidFill>
              </a:rPr>
              <a:t>grabación</a:t>
            </a:r>
            <a:r>
              <a:rPr lang="en-US" sz="2400" dirty="0">
                <a:solidFill>
                  <a:srgbClr val="424242"/>
                </a:solidFill>
              </a:rPr>
              <a:t> de audio de la </a:t>
            </a:r>
            <a:r>
              <a:rPr lang="en-US" sz="2400" dirty="0" err="1">
                <a:solidFill>
                  <a:srgbClr val="424242"/>
                </a:solidFill>
              </a:rPr>
              <a:t>narración</a:t>
            </a:r>
            <a:r>
              <a:rPr lang="en-US" sz="2400" dirty="0">
                <a:solidFill>
                  <a:srgbClr val="424242"/>
                </a:solidFill>
              </a:rPr>
              <a:t> de </a:t>
            </a:r>
            <a:r>
              <a:rPr lang="en-US" sz="2400" dirty="0" err="1">
                <a:solidFill>
                  <a:srgbClr val="424242"/>
                </a:solidFill>
              </a:rPr>
              <a:t>ShakeOut</a:t>
            </a:r>
            <a:r>
              <a:rPr lang="en-US" sz="2400" dirty="0">
                <a:solidFill>
                  <a:srgbClr val="424242"/>
                </a:solidFill>
              </a:rPr>
              <a:t> "Drill Broadcast".</a:t>
            </a: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424242"/>
              </a:solidFill>
            </a:endParaRP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24242"/>
                </a:solidFill>
              </a:rPr>
              <a:t>Para las </a:t>
            </a:r>
            <a:r>
              <a:rPr lang="en-US" sz="2400" dirty="0" err="1">
                <a:solidFill>
                  <a:srgbClr val="424242"/>
                </a:solidFill>
              </a:rPr>
              <a:t>videoconferencias</a:t>
            </a:r>
            <a:r>
              <a:rPr lang="en-US" sz="2400" dirty="0">
                <a:solidFill>
                  <a:srgbClr val="424242"/>
                </a:solidFill>
              </a:rPr>
              <a:t>, </a:t>
            </a:r>
            <a:r>
              <a:rPr lang="en-US" sz="2400" dirty="0" err="1">
                <a:solidFill>
                  <a:srgbClr val="424242"/>
                </a:solidFill>
              </a:rPr>
              <a:t>cuando</a:t>
            </a:r>
            <a:r>
              <a:rPr lang="en-US" sz="2400" dirty="0">
                <a:solidFill>
                  <a:srgbClr val="424242"/>
                </a:solidFill>
              </a:rPr>
              <a:t> </a:t>
            </a:r>
            <a:r>
              <a:rPr lang="en-US" sz="2400" dirty="0" err="1">
                <a:solidFill>
                  <a:srgbClr val="424242"/>
                </a:solidFill>
              </a:rPr>
              <a:t>comparte</a:t>
            </a:r>
            <a:r>
              <a:rPr lang="en-US" sz="2400" dirty="0">
                <a:solidFill>
                  <a:srgbClr val="424242"/>
                </a:solidFill>
              </a:rPr>
              <a:t> las </a:t>
            </a:r>
            <a:r>
              <a:rPr lang="en-US" sz="2400" dirty="0" err="1">
                <a:solidFill>
                  <a:srgbClr val="424242"/>
                </a:solidFill>
              </a:rPr>
              <a:t>diapositivas</a:t>
            </a:r>
            <a:r>
              <a:rPr lang="en-US" sz="2400" dirty="0">
                <a:solidFill>
                  <a:srgbClr val="424242"/>
                </a:solidFill>
              </a:rPr>
              <a:t>, es </a:t>
            </a:r>
            <a:r>
              <a:rPr lang="en-US" sz="2400" dirty="0" err="1">
                <a:solidFill>
                  <a:srgbClr val="424242"/>
                </a:solidFill>
              </a:rPr>
              <a:t>posible</a:t>
            </a:r>
            <a:r>
              <a:rPr lang="en-US" sz="2400" dirty="0">
                <a:solidFill>
                  <a:srgbClr val="424242"/>
                </a:solidFill>
              </a:rPr>
              <a:t> que </a:t>
            </a:r>
            <a:r>
              <a:rPr lang="en-US" sz="2400" dirty="0" err="1">
                <a:solidFill>
                  <a:srgbClr val="424242"/>
                </a:solidFill>
              </a:rPr>
              <a:t>deba</a:t>
            </a:r>
            <a:r>
              <a:rPr lang="en-US" sz="2400" dirty="0">
                <a:solidFill>
                  <a:srgbClr val="424242"/>
                </a:solidFill>
              </a:rPr>
              <a:t> </a:t>
            </a:r>
            <a:r>
              <a:rPr lang="en-US" sz="2400" dirty="0" err="1">
                <a:solidFill>
                  <a:srgbClr val="424242"/>
                </a:solidFill>
              </a:rPr>
              <a:t>configurar</a:t>
            </a:r>
            <a:r>
              <a:rPr lang="en-US" sz="2400" dirty="0">
                <a:solidFill>
                  <a:srgbClr val="424242"/>
                </a:solidFill>
              </a:rPr>
              <a:t> la </a:t>
            </a:r>
            <a:r>
              <a:rPr lang="en-US" sz="2400" dirty="0" err="1">
                <a:solidFill>
                  <a:srgbClr val="424242"/>
                </a:solidFill>
              </a:rPr>
              <a:t>opción</a:t>
            </a:r>
            <a:r>
              <a:rPr lang="en-US" sz="2400" dirty="0">
                <a:solidFill>
                  <a:srgbClr val="424242"/>
                </a:solidFill>
              </a:rPr>
              <a:t> para "</a:t>
            </a:r>
            <a:r>
              <a:rPr lang="en-US" sz="2400" dirty="0" err="1">
                <a:solidFill>
                  <a:srgbClr val="424242"/>
                </a:solidFill>
              </a:rPr>
              <a:t>compartir</a:t>
            </a:r>
            <a:r>
              <a:rPr lang="en-US" sz="2400" dirty="0">
                <a:solidFill>
                  <a:srgbClr val="424242"/>
                </a:solidFill>
              </a:rPr>
              <a:t> el </a:t>
            </a:r>
            <a:r>
              <a:rPr lang="en-US" sz="2400" dirty="0" err="1">
                <a:solidFill>
                  <a:srgbClr val="424242"/>
                </a:solidFill>
              </a:rPr>
              <a:t>sonido</a:t>
            </a:r>
            <a:r>
              <a:rPr lang="en-US" sz="2400" dirty="0">
                <a:solidFill>
                  <a:srgbClr val="424242"/>
                </a:solidFill>
              </a:rPr>
              <a:t> de la </a:t>
            </a:r>
            <a:r>
              <a:rPr lang="en-US" sz="2400" dirty="0" err="1">
                <a:solidFill>
                  <a:srgbClr val="424242"/>
                </a:solidFill>
              </a:rPr>
              <a:t>computadora</a:t>
            </a:r>
            <a:r>
              <a:rPr lang="en-US" sz="2400" dirty="0">
                <a:solidFill>
                  <a:srgbClr val="424242"/>
                </a:solidFill>
              </a:rPr>
              <a:t>" (</a:t>
            </a:r>
            <a:r>
              <a:rPr lang="en-US" sz="2400" dirty="0" err="1">
                <a:solidFill>
                  <a:srgbClr val="424242"/>
                </a:solidFill>
              </a:rPr>
              <a:t>esto</a:t>
            </a:r>
            <a:r>
              <a:rPr lang="en-US" sz="2400" dirty="0">
                <a:solidFill>
                  <a:srgbClr val="424242"/>
                </a:solidFill>
              </a:rPr>
              <a:t> </a:t>
            </a:r>
            <a:r>
              <a:rPr lang="en-US" sz="2400" dirty="0" err="1">
                <a:solidFill>
                  <a:srgbClr val="424242"/>
                </a:solidFill>
              </a:rPr>
              <a:t>depende</a:t>
            </a:r>
            <a:r>
              <a:rPr lang="en-US" sz="2400" dirty="0">
                <a:solidFill>
                  <a:srgbClr val="424242"/>
                </a:solidFill>
              </a:rPr>
              <a:t> de </a:t>
            </a:r>
            <a:r>
              <a:rPr lang="en-US" sz="2400" dirty="0" err="1">
                <a:solidFill>
                  <a:srgbClr val="424242"/>
                </a:solidFill>
              </a:rPr>
              <a:t>su</a:t>
            </a:r>
            <a:r>
              <a:rPr lang="en-US" sz="2400" dirty="0">
                <a:solidFill>
                  <a:srgbClr val="424242"/>
                </a:solidFill>
              </a:rPr>
              <a:t> </a:t>
            </a:r>
            <a:r>
              <a:rPr lang="en-US" sz="2400" dirty="0" err="1">
                <a:solidFill>
                  <a:srgbClr val="424242"/>
                </a:solidFill>
              </a:rPr>
              <a:t>servicio</a:t>
            </a:r>
            <a:r>
              <a:rPr lang="en-US" sz="2400" dirty="0">
                <a:solidFill>
                  <a:srgbClr val="424242"/>
                </a:solidFill>
              </a:rPr>
              <a:t> de </a:t>
            </a:r>
            <a:r>
              <a:rPr lang="en-US" sz="2400" dirty="0" err="1">
                <a:solidFill>
                  <a:srgbClr val="424242"/>
                </a:solidFill>
              </a:rPr>
              <a:t>videoconferencia</a:t>
            </a:r>
            <a:r>
              <a:rPr lang="en-US" sz="2400" dirty="0">
                <a:solidFill>
                  <a:srgbClr val="424242"/>
                </a:solidFill>
              </a:rPr>
              <a:t>).</a:t>
            </a: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424242"/>
              </a:solidFill>
            </a:endParaRP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24242"/>
                </a:solidFill>
              </a:rPr>
              <a:t>Debe </a:t>
            </a:r>
            <a:r>
              <a:rPr lang="en-US" sz="2400" dirty="0" err="1">
                <a:solidFill>
                  <a:srgbClr val="424242"/>
                </a:solidFill>
              </a:rPr>
              <a:t>practicar</a:t>
            </a:r>
            <a:r>
              <a:rPr lang="en-US" sz="2400" dirty="0">
                <a:solidFill>
                  <a:srgbClr val="424242"/>
                </a:solidFill>
              </a:rPr>
              <a:t> </a:t>
            </a:r>
            <a:r>
              <a:rPr lang="en-US" sz="2400" dirty="0" err="1">
                <a:solidFill>
                  <a:srgbClr val="424242"/>
                </a:solidFill>
              </a:rPr>
              <a:t>esto</a:t>
            </a:r>
            <a:r>
              <a:rPr lang="en-US" sz="2400" dirty="0">
                <a:solidFill>
                  <a:srgbClr val="424242"/>
                </a:solidFill>
              </a:rPr>
              <a:t> con </a:t>
            </a:r>
            <a:r>
              <a:rPr lang="en-US" sz="2400" dirty="0" err="1">
                <a:solidFill>
                  <a:srgbClr val="424242"/>
                </a:solidFill>
              </a:rPr>
              <a:t>anticipación</a:t>
            </a:r>
            <a:r>
              <a:rPr lang="en-US" sz="2400" dirty="0">
                <a:solidFill>
                  <a:srgbClr val="424242"/>
                </a:solidFill>
              </a:rPr>
              <a:t>.</a:t>
            </a:r>
            <a:endParaRPr lang="en-US" sz="2400" dirty="0">
              <a:solidFill>
                <a:srgbClr val="424242"/>
              </a:solidFill>
              <a:latin typeface="Arial"/>
            </a:endParaRPr>
          </a:p>
          <a:p>
            <a:pPr defTabSz="685800"/>
            <a:endParaRPr lang="en-US" sz="2400" dirty="0">
              <a:solidFill>
                <a:srgbClr val="424242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46811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3"/>
          <p:cNvSpPr>
            <a:spLocks noChangeArrowheads="1"/>
          </p:cNvSpPr>
          <p:nvPr/>
        </p:nvSpPr>
        <p:spPr bwMode="auto">
          <a:xfrm>
            <a:off x="-1" y="0"/>
            <a:ext cx="12321915" cy="6858000"/>
          </a:xfrm>
          <a:prstGeom prst="rect">
            <a:avLst/>
          </a:prstGeom>
          <a:solidFill>
            <a:srgbClr val="C4D3E4"/>
          </a:solidFill>
          <a:ln>
            <a:noFill/>
          </a:ln>
        </p:spPr>
        <p:txBody>
          <a:bodyPr lIns="91416" tIns="45708" rIns="91416" bIns="45708"/>
          <a:lstStyle/>
          <a:p>
            <a:pPr eaLnBrk="0" hangingPunct="0"/>
            <a:endParaRPr lang="en-US"/>
          </a:p>
        </p:txBody>
      </p:sp>
      <p:pic>
        <p:nvPicPr>
          <p:cNvPr id="6" name="Google Shape;959;g6ffd85e882_0_397" descr="Logo for Great ShakeOut Earthquake Drills:  The word &quot;Shake&quot; is above the word &quot;Out&quot; with the h and O split by a diagonal line representing an earthquake fault">
            <a:extLst>
              <a:ext uri="{FF2B5EF4-FFF2-40B4-BE49-F238E27FC236}">
                <a16:creationId xmlns:a16="http://schemas.microsoft.com/office/drawing/2014/main" id="{6852EF56-53F9-9C49-B30C-7F1F750D42E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62159" y="-137934"/>
            <a:ext cx="3339408" cy="333940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D56F5945-470E-E644-9A9A-7EC45928D3F6}"/>
              </a:ext>
            </a:extLst>
          </p:cNvPr>
          <p:cNvSpPr txBox="1">
            <a:spLocks/>
          </p:cNvSpPr>
          <p:nvPr/>
        </p:nvSpPr>
        <p:spPr bwMode="auto">
          <a:xfrm>
            <a:off x="1046658" y="2989000"/>
            <a:ext cx="4770410" cy="1577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16" tIns="45658" rIns="91316" bIns="45658"/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sz="4400">
                <a:solidFill>
                  <a:schemeClr val="accent4">
                    <a:lumMod val="10000"/>
                  </a:schemeClr>
                </a:solidFill>
              </a:rPr>
              <a:t>Great ShakeOut</a:t>
            </a:r>
            <a:br>
              <a:rPr lang="en-US" sz="4400">
                <a:solidFill>
                  <a:schemeClr val="accent4">
                    <a:lumMod val="10000"/>
                  </a:schemeClr>
                </a:solidFill>
              </a:rPr>
            </a:br>
            <a:r>
              <a:rPr lang="en-US" sz="4400">
                <a:solidFill>
                  <a:schemeClr val="accent4">
                    <a:lumMod val="10000"/>
                  </a:schemeClr>
                </a:solidFill>
              </a:rPr>
              <a:t>Earthquake Drills</a:t>
            </a:r>
            <a:endParaRPr lang="en-US" sz="1800">
              <a:solidFill>
                <a:schemeClr val="accent4">
                  <a:lumMod val="10000"/>
                </a:schemeClr>
              </a:solidFill>
            </a:endParaRPr>
          </a:p>
        </p:txBody>
      </p:sp>
      <p:pic>
        <p:nvPicPr>
          <p:cNvPr id="3" name="Picture 2" descr="A person sitting in a chair&#10;&#10;Description automatically generated">
            <a:extLst>
              <a:ext uri="{FF2B5EF4-FFF2-40B4-BE49-F238E27FC236}">
                <a16:creationId xmlns:a16="http://schemas.microsoft.com/office/drawing/2014/main" id="{7DAB1D43-63FA-9E40-873E-0F88403A3A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5257" y="2568771"/>
            <a:ext cx="2059710" cy="1612900"/>
          </a:xfrm>
          <a:prstGeom prst="rect">
            <a:avLst/>
          </a:prstGeom>
          <a:ln w="12700">
            <a:solidFill>
              <a:schemeClr val="bg2"/>
            </a:solidFill>
          </a:ln>
        </p:spPr>
      </p:pic>
      <p:pic>
        <p:nvPicPr>
          <p:cNvPr id="5" name="Picture 4" descr="A picture containing indoor, person, child, young&#10;&#10;Description automatically generated">
            <a:extLst>
              <a:ext uri="{FF2B5EF4-FFF2-40B4-BE49-F238E27FC236}">
                <a16:creationId xmlns:a16="http://schemas.microsoft.com/office/drawing/2014/main" id="{A777F663-48A1-9E4C-9812-EB977716A25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18747" y="2568771"/>
            <a:ext cx="2059710" cy="1612900"/>
          </a:xfrm>
          <a:prstGeom prst="rect">
            <a:avLst/>
          </a:prstGeom>
          <a:ln w="12700">
            <a:solidFill>
              <a:schemeClr val="bg2"/>
            </a:solidFill>
          </a:ln>
        </p:spPr>
      </p:pic>
      <p:pic>
        <p:nvPicPr>
          <p:cNvPr id="10" name="Picture 9" descr="A picture containing person, indoor, table, child&#10;&#10;Description automatically generated">
            <a:extLst>
              <a:ext uri="{FF2B5EF4-FFF2-40B4-BE49-F238E27FC236}">
                <a16:creationId xmlns:a16="http://schemas.microsoft.com/office/drawing/2014/main" id="{D898C5D8-5C3E-5D4E-9ED5-8BD5D1036B1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15595" y="762803"/>
            <a:ext cx="2083633" cy="1612899"/>
          </a:xfrm>
          <a:prstGeom prst="rect">
            <a:avLst/>
          </a:prstGeom>
          <a:ln w="12700">
            <a:solidFill>
              <a:schemeClr val="bg2"/>
            </a:solidFill>
          </a:ln>
        </p:spPr>
      </p:pic>
      <p:pic>
        <p:nvPicPr>
          <p:cNvPr id="11" name="Picture 10" descr="A picture containing indoor, person, bed, room&#10;&#10;Description automatically generated">
            <a:extLst>
              <a:ext uri="{FF2B5EF4-FFF2-40B4-BE49-F238E27FC236}">
                <a16:creationId xmlns:a16="http://schemas.microsoft.com/office/drawing/2014/main" id="{4BAFD8B4-9942-4E49-8BF1-4CA8E503E3B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4101" y="762804"/>
            <a:ext cx="2082023" cy="1612898"/>
          </a:xfrm>
          <a:prstGeom prst="rect">
            <a:avLst/>
          </a:prstGeom>
          <a:ln w="12700">
            <a:solidFill>
              <a:schemeClr val="bg2"/>
            </a:solidFill>
          </a:ln>
        </p:spPr>
      </p:pic>
      <p:pic>
        <p:nvPicPr>
          <p:cNvPr id="9" name="Content Placeholder 4" descr="A picture containing indoor, small, room, sitting&#10;&#10;Description automatically generated">
            <a:extLst>
              <a:ext uri="{FF2B5EF4-FFF2-40B4-BE49-F238E27FC236}">
                <a16:creationId xmlns:a16="http://schemas.microsoft.com/office/drawing/2014/main" id="{45F9797D-27D9-AF40-9826-59C84CE212E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18747" y="4374740"/>
            <a:ext cx="2059709" cy="1606369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12" name="Picture 11" descr="Drop, Cover, and Hold On graphic: The box on the left is a figure of a person on hands and knees. The middle box shows the person covering their head and neck with one arm while crawling towards a nearby table. The right box shows the person under the table, holding onto a table leg with one hand and covering their head and neck with their other hand.">
            <a:extLst>
              <a:ext uri="{FF2B5EF4-FFF2-40B4-BE49-F238E27FC236}">
                <a16:creationId xmlns:a16="http://schemas.microsoft.com/office/drawing/2014/main" id="{6670DA96-492D-2D42-80F9-7D0A2364168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6652" y="5053231"/>
            <a:ext cx="3630422" cy="1196196"/>
          </a:xfrm>
          <a:prstGeom prst="rect">
            <a:avLst/>
          </a:prstGeom>
        </p:spPr>
      </p:pic>
      <p:pic>
        <p:nvPicPr>
          <p:cNvPr id="13" name="Picture 12" descr="4 people bent over between rows of chairs, and holding onto the legs of the chairs">
            <a:extLst>
              <a:ext uri="{FF2B5EF4-FFF2-40B4-BE49-F238E27FC236}">
                <a16:creationId xmlns:a16="http://schemas.microsoft.com/office/drawing/2014/main" id="{7E20C6C2-897C-D840-B644-A4D0FBD5E59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9092" y="4368210"/>
            <a:ext cx="2068642" cy="1627851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17840110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3"/>
          <p:cNvSpPr>
            <a:spLocks noChangeArrowheads="1"/>
          </p:cNvSpPr>
          <p:nvPr/>
        </p:nvSpPr>
        <p:spPr bwMode="auto">
          <a:xfrm>
            <a:off x="-1" y="0"/>
            <a:ext cx="12321915" cy="6858000"/>
          </a:xfrm>
          <a:prstGeom prst="rect">
            <a:avLst/>
          </a:prstGeom>
          <a:solidFill>
            <a:srgbClr val="C4D3E4"/>
          </a:solidFill>
          <a:ln>
            <a:noFill/>
          </a:ln>
        </p:spPr>
        <p:txBody>
          <a:bodyPr lIns="91416" tIns="45708" rIns="91416" bIns="45708"/>
          <a:lstStyle/>
          <a:p>
            <a:pPr eaLnBrk="0" hangingPunct="0"/>
            <a:endParaRPr lang="en-US"/>
          </a:p>
        </p:txBody>
      </p:sp>
      <p:pic>
        <p:nvPicPr>
          <p:cNvPr id="6" name="Google Shape;959;g6ffd85e882_0_397" descr="Logo for Great ShakeOut Earthquake Drills:  The word &quot;Shake&quot; is above the word &quot;Out&quot; with the h and O split by a diagonal line representing an earthquake fault">
            <a:extLst>
              <a:ext uri="{FF2B5EF4-FFF2-40B4-BE49-F238E27FC236}">
                <a16:creationId xmlns:a16="http://schemas.microsoft.com/office/drawing/2014/main" id="{6852EF56-53F9-9C49-B30C-7F1F750D42E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62159" y="-137934"/>
            <a:ext cx="3339408" cy="333940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D56F5945-470E-E644-9A9A-7EC45928D3F6}"/>
              </a:ext>
            </a:extLst>
          </p:cNvPr>
          <p:cNvSpPr txBox="1">
            <a:spLocks/>
          </p:cNvSpPr>
          <p:nvPr/>
        </p:nvSpPr>
        <p:spPr bwMode="auto">
          <a:xfrm>
            <a:off x="1046658" y="2807368"/>
            <a:ext cx="4770410" cy="1759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16" tIns="45658" rIns="91316" bIns="45658"/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sz="4400" dirty="0" err="1">
                <a:solidFill>
                  <a:schemeClr val="accent4">
                    <a:lumMod val="10000"/>
                  </a:schemeClr>
                </a:solidFill>
              </a:rPr>
              <a:t>Simulacro</a:t>
            </a:r>
            <a:r>
              <a:rPr lang="en-US" sz="4400" dirty="0">
                <a:solidFill>
                  <a:schemeClr val="accent4">
                    <a:lumMod val="10000"/>
                  </a:schemeClr>
                </a:solidFill>
              </a:rPr>
              <a:t> de </a:t>
            </a:r>
            <a:r>
              <a:rPr lang="en-US" sz="4400" dirty="0" err="1">
                <a:solidFill>
                  <a:schemeClr val="accent4">
                    <a:lumMod val="10000"/>
                  </a:schemeClr>
                </a:solidFill>
              </a:rPr>
              <a:t>Terremotos</a:t>
            </a:r>
            <a:r>
              <a:rPr lang="en-US" sz="4400" dirty="0">
                <a:solidFill>
                  <a:schemeClr val="accent4">
                    <a:lumMod val="10000"/>
                  </a:schemeClr>
                </a:solidFill>
              </a:rPr>
              <a:t> Great </a:t>
            </a:r>
            <a:r>
              <a:rPr lang="en-US" sz="4400" dirty="0" err="1">
                <a:solidFill>
                  <a:schemeClr val="accent4">
                    <a:lumMod val="10000"/>
                  </a:schemeClr>
                </a:solidFill>
              </a:rPr>
              <a:t>ShakeOut</a:t>
            </a:r>
            <a:endParaRPr lang="en-US" sz="1800" dirty="0">
              <a:solidFill>
                <a:schemeClr val="accent4">
                  <a:lumMod val="10000"/>
                </a:schemeClr>
              </a:solidFill>
            </a:endParaRPr>
          </a:p>
        </p:txBody>
      </p:sp>
      <p:pic>
        <p:nvPicPr>
          <p:cNvPr id="3" name="Picture 2" descr="A person sitting in a chair&#10;&#10;Description automatically generated">
            <a:extLst>
              <a:ext uri="{FF2B5EF4-FFF2-40B4-BE49-F238E27FC236}">
                <a16:creationId xmlns:a16="http://schemas.microsoft.com/office/drawing/2014/main" id="{7DAB1D43-63FA-9E40-873E-0F88403A3A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5257" y="2568771"/>
            <a:ext cx="2059710" cy="1612900"/>
          </a:xfrm>
          <a:prstGeom prst="rect">
            <a:avLst/>
          </a:prstGeom>
          <a:ln w="12700">
            <a:solidFill>
              <a:schemeClr val="bg2"/>
            </a:solidFill>
          </a:ln>
        </p:spPr>
      </p:pic>
      <p:pic>
        <p:nvPicPr>
          <p:cNvPr id="5" name="Picture 4" descr="A picture containing indoor, person, child, young&#10;&#10;Description automatically generated">
            <a:extLst>
              <a:ext uri="{FF2B5EF4-FFF2-40B4-BE49-F238E27FC236}">
                <a16:creationId xmlns:a16="http://schemas.microsoft.com/office/drawing/2014/main" id="{A777F663-48A1-9E4C-9812-EB977716A25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18747" y="2568771"/>
            <a:ext cx="2059710" cy="1612900"/>
          </a:xfrm>
          <a:prstGeom prst="rect">
            <a:avLst/>
          </a:prstGeom>
          <a:ln w="12700">
            <a:solidFill>
              <a:schemeClr val="bg2"/>
            </a:solidFill>
          </a:ln>
        </p:spPr>
      </p:pic>
      <p:pic>
        <p:nvPicPr>
          <p:cNvPr id="10" name="Picture 9" descr="A picture containing person, indoor, table, child&#10;&#10;Description automatically generated">
            <a:extLst>
              <a:ext uri="{FF2B5EF4-FFF2-40B4-BE49-F238E27FC236}">
                <a16:creationId xmlns:a16="http://schemas.microsoft.com/office/drawing/2014/main" id="{D898C5D8-5C3E-5D4E-9ED5-8BD5D1036B1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15595" y="762803"/>
            <a:ext cx="2083633" cy="1612899"/>
          </a:xfrm>
          <a:prstGeom prst="rect">
            <a:avLst/>
          </a:prstGeom>
          <a:ln w="12700">
            <a:solidFill>
              <a:schemeClr val="bg2"/>
            </a:solidFill>
          </a:ln>
        </p:spPr>
      </p:pic>
      <p:pic>
        <p:nvPicPr>
          <p:cNvPr id="11" name="Picture 10" descr="A picture containing indoor, person, bed, room&#10;&#10;Description automatically generated">
            <a:extLst>
              <a:ext uri="{FF2B5EF4-FFF2-40B4-BE49-F238E27FC236}">
                <a16:creationId xmlns:a16="http://schemas.microsoft.com/office/drawing/2014/main" id="{4BAFD8B4-9942-4E49-8BF1-4CA8E503E3B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4101" y="762804"/>
            <a:ext cx="2082023" cy="1612898"/>
          </a:xfrm>
          <a:prstGeom prst="rect">
            <a:avLst/>
          </a:prstGeom>
          <a:ln w="12700">
            <a:solidFill>
              <a:schemeClr val="bg2"/>
            </a:solidFill>
          </a:ln>
        </p:spPr>
      </p:pic>
      <p:pic>
        <p:nvPicPr>
          <p:cNvPr id="9" name="Content Placeholder 4" descr="A picture containing indoor, small, room, sitting&#10;&#10;Description automatically generated">
            <a:extLst>
              <a:ext uri="{FF2B5EF4-FFF2-40B4-BE49-F238E27FC236}">
                <a16:creationId xmlns:a16="http://schemas.microsoft.com/office/drawing/2014/main" id="{45F9797D-27D9-AF40-9826-59C84CE212E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18747" y="4374740"/>
            <a:ext cx="2059709" cy="1606369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12" name="Picture 11" descr="Drop, Cover, and Hold On graphic: The box on the left is a figure of a person on hands and knees. The middle box shows the person covering their head and neck with one arm while crawling towards a nearby table. The right box shows the person under the table, holding onto a table leg with one hand and covering their head and neck with their other hand.">
            <a:extLst>
              <a:ext uri="{FF2B5EF4-FFF2-40B4-BE49-F238E27FC236}">
                <a16:creationId xmlns:a16="http://schemas.microsoft.com/office/drawing/2014/main" id="{6670DA96-492D-2D42-80F9-7D0A2364168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6652" y="5053231"/>
            <a:ext cx="3630422" cy="1196196"/>
          </a:xfrm>
          <a:prstGeom prst="rect">
            <a:avLst/>
          </a:prstGeom>
        </p:spPr>
      </p:pic>
      <p:pic>
        <p:nvPicPr>
          <p:cNvPr id="13" name="Picture 12" descr="4 people bent over between rows of chairs, and holding onto the legs of the chairs">
            <a:extLst>
              <a:ext uri="{FF2B5EF4-FFF2-40B4-BE49-F238E27FC236}">
                <a16:creationId xmlns:a16="http://schemas.microsoft.com/office/drawing/2014/main" id="{7E20C6C2-897C-D840-B644-A4D0FBD5E59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9092" y="4368210"/>
            <a:ext cx="2068642" cy="1627851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36892002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83" name="Rectangle 19"/>
          <p:cNvSpPr>
            <a:spLocks noChangeArrowheads="1"/>
          </p:cNvSpPr>
          <p:nvPr/>
        </p:nvSpPr>
        <p:spPr bwMode="auto">
          <a:xfrm>
            <a:off x="1524000" y="119331"/>
            <a:ext cx="9144000" cy="66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algn="ctr" eaLnBrk="1" hangingPunct="1"/>
            <a:r>
              <a:rPr lang="en-US" sz="3600" b="1" dirty="0"/>
              <a:t>Earthquake Experience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FD8517D-9B20-594F-BA3F-024234106CE8}"/>
              </a:ext>
            </a:extLst>
          </p:cNvPr>
          <p:cNvSpPr txBox="1">
            <a:spLocks/>
          </p:cNvSpPr>
          <p:nvPr/>
        </p:nvSpPr>
        <p:spPr bwMode="auto">
          <a:xfrm>
            <a:off x="354768" y="1759472"/>
            <a:ext cx="11482464" cy="4495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marL="338138" indent="-3381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3200">
                <a:solidFill>
                  <a:srgbClr val="463416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defRPr>
            </a:lvl1pPr>
            <a:lvl2pPr marL="738188" indent="-2809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463416"/>
                </a:solidFill>
                <a:latin typeface="+mn-lt"/>
                <a:ea typeface="ＭＳ Ｐゴシック" pitchFamily="-108" charset="-128"/>
              </a:defRPr>
            </a:lvl2pPr>
            <a:lvl3pPr marL="1138238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400">
                <a:solidFill>
                  <a:srgbClr val="463416"/>
                </a:solidFill>
                <a:latin typeface="+mn-lt"/>
                <a:ea typeface="ヒラギノ角ゴ Pro W3" charset="-128"/>
                <a:cs typeface="ヒラギノ角ゴ Pro W3" pitchFamily="-107" charset="-128"/>
              </a:defRPr>
            </a:lvl3pPr>
            <a:lvl4pPr marL="1593850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463416"/>
                </a:solidFill>
                <a:latin typeface="+mn-lt"/>
                <a:ea typeface="ヒラギノ角ゴ Pro W3" charset="-128"/>
                <a:cs typeface="ヒラギノ角ゴ Pro W3" charset="0"/>
              </a:defRPr>
            </a:lvl4pPr>
            <a:lvl5pPr marL="2051050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rgbClr val="463416"/>
                </a:solidFill>
                <a:latin typeface="+mn-lt"/>
                <a:ea typeface="ＭＳ Ｐゴシック" charset="-128"/>
                <a:cs typeface="ＭＳ Ｐゴシック" charset="-128"/>
              </a:defRPr>
            </a:lvl5pPr>
            <a:lvl6pPr marL="2511242" indent="-228296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67832" indent="-228296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4419" indent="-228296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1008" indent="-228296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800" kern="0" dirty="0"/>
              <a:t>If you have experienced an earthquake, what was it like?</a:t>
            </a:r>
          </a:p>
          <a:p>
            <a:pPr marL="0" indent="0">
              <a:buNone/>
            </a:pPr>
            <a:endParaRPr lang="en-US" sz="2800" kern="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2800" kern="0" dirty="0">
                <a:latin typeface="Arial" charset="0"/>
                <a:ea typeface="ＭＳ Ｐゴシック" charset="0"/>
                <a:cs typeface="ＭＳ Ｐゴシック" charset="0"/>
              </a:rPr>
              <a:t>What do we normally do at work for earthquake drills?</a:t>
            </a:r>
          </a:p>
          <a:p>
            <a:endParaRPr lang="en-US" sz="2800" kern="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2800" kern="0" dirty="0">
                <a:latin typeface="Arial" charset="0"/>
                <a:ea typeface="ＭＳ Ｐゴシック" charset="0"/>
                <a:cs typeface="ＭＳ Ｐゴシック" charset="0"/>
              </a:rPr>
              <a:t>Why is practicing for earthquakes and other emergencies important?</a:t>
            </a:r>
          </a:p>
          <a:p>
            <a:endParaRPr lang="en-US" sz="2800" kern="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2800" kern="0" dirty="0">
                <a:latin typeface="Arial" charset="0"/>
                <a:ea typeface="ＭＳ Ｐゴシック" charset="0"/>
                <a:cs typeface="ＭＳ Ｐゴシック" charset="0"/>
              </a:rPr>
              <a:t>What can we do before earthquakes to be prepared?</a:t>
            </a:r>
          </a:p>
          <a:p>
            <a:endParaRPr lang="en-US" sz="2800" kern="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sz="2800" kern="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sz="2800" kern="0" dirty="0">
              <a:latin typeface="Arial" charset="0"/>
              <a:ea typeface="ＭＳ Ｐゴシック" charset="0"/>
              <a:cs typeface="Arial" charset="0"/>
            </a:endParaRPr>
          </a:p>
          <a:p>
            <a:endParaRPr lang="en-US" sz="2800" kern="0" dirty="0"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96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Mountain Top">
  <a:themeElements>
    <a:clrScheme name="Custom 1">
      <a:dk1>
        <a:srgbClr val="463416"/>
      </a:dk1>
      <a:lt1>
        <a:srgbClr val="FFFFFF"/>
      </a:lt1>
      <a:dk2>
        <a:srgbClr val="003399"/>
      </a:dk2>
      <a:lt2>
        <a:srgbClr val="E3E3FF"/>
      </a:lt2>
      <a:accent1>
        <a:srgbClr val="3399FF"/>
      </a:accent1>
      <a:accent2>
        <a:srgbClr val="33CCCC"/>
      </a:accent2>
      <a:accent3>
        <a:srgbClr val="AAADCA"/>
      </a:accent3>
      <a:accent4>
        <a:srgbClr val="DADADA"/>
      </a:accent4>
      <a:accent5>
        <a:srgbClr val="ADCAFF"/>
      </a:accent5>
      <a:accent6>
        <a:srgbClr val="2DB9B9"/>
      </a:accent6>
      <a:hlink>
        <a:srgbClr val="084782"/>
      </a:hlink>
      <a:folHlink>
        <a:srgbClr val="808000"/>
      </a:folHlink>
    </a:clrScheme>
    <a:fontScheme name="Mountain To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 bwMode="auto">
        <a:noFill/>
        <a:ln>
          <a:noFill/>
        </a:ln>
        <a:extLst>
          <a:ext uri="{909E8E84-426E-40dd-AFC4-6F175D3DCCD1}">
            <a14:hiddenFill xmlns:r="http://schemas.openxmlformats.org/officeDocument/2006/relationships" xmlns:p="http://schemas.openxmlformats.org/presentationml/2006/main" xmlns:a14="http://schemas.microsoft.com/office/drawing/2010/main" xmlns="">
              <a:solidFill>
                <a:srgbClr val="FFFFFF"/>
              </a:solidFill>
            </a14:hiddenFill>
          </a:ext>
          <a:ext uri="{91240B29-F687-4f45-9708-019B960494DF}">
            <a14:hiddenLine xmlns:r="http://schemas.openxmlformats.org/officeDocument/2006/relationships" xmlns:p="http://schemas.openxmlformats.org/presentationml/2006/main" xmlns:a14="http://schemas.microsoft.com/office/drawing/2010/main" xmlns="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square" lIns="91374" tIns="45687" rIns="91374" bIns="45687">
        <a:spAutoFit/>
      </a:bodyPr>
      <a:lstStyle>
        <a:defPPr algn="ctr">
          <a:spcBef>
            <a:spcPct val="40000"/>
          </a:spcBef>
          <a:defRPr b="1" dirty="0"/>
        </a:defPPr>
      </a:lstStyle>
    </a:txDef>
  </a:objectDefaults>
  <a:extraClrSchemeLst>
    <a:extraClrScheme>
      <a:clrScheme name="Mountain Top 1">
        <a:dk1>
          <a:srgbClr val="4C3A1C"/>
        </a:dk1>
        <a:lt1>
          <a:srgbClr val="FFFFFF"/>
        </a:lt1>
        <a:dk2>
          <a:srgbClr val="993300"/>
        </a:dk2>
        <a:lt2>
          <a:srgbClr val="CCAA00"/>
        </a:lt2>
        <a:accent1>
          <a:srgbClr val="FF3300"/>
        </a:accent1>
        <a:accent2>
          <a:srgbClr val="9E6600"/>
        </a:accent2>
        <a:accent3>
          <a:srgbClr val="CAADAA"/>
        </a:accent3>
        <a:accent4>
          <a:srgbClr val="DADADA"/>
        </a:accent4>
        <a:accent5>
          <a:srgbClr val="FFADAA"/>
        </a:accent5>
        <a:accent6>
          <a:srgbClr val="8F5C00"/>
        </a:accent6>
        <a:hlink>
          <a:srgbClr val="FFCC00"/>
        </a:hlink>
        <a:folHlink>
          <a:srgbClr val="F7DC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2">
        <a:dk1>
          <a:srgbClr val="3D0058"/>
        </a:dk1>
        <a:lt1>
          <a:srgbClr val="FFFFFF"/>
        </a:lt1>
        <a:dk2>
          <a:srgbClr val="9188B0"/>
        </a:dk2>
        <a:lt2>
          <a:srgbClr val="DDE0DC"/>
        </a:lt2>
        <a:accent1>
          <a:srgbClr val="FFCC00"/>
        </a:accent1>
        <a:accent2>
          <a:srgbClr val="4C3D78"/>
        </a:accent2>
        <a:accent3>
          <a:srgbClr val="C7C3D4"/>
        </a:accent3>
        <a:accent4>
          <a:srgbClr val="DADADA"/>
        </a:accent4>
        <a:accent5>
          <a:srgbClr val="FFE2AA"/>
        </a:accent5>
        <a:accent6>
          <a:srgbClr val="44366C"/>
        </a:accent6>
        <a:hlink>
          <a:srgbClr val="743D78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3">
        <a:dk1>
          <a:srgbClr val="10104C"/>
        </a:dk1>
        <a:lt1>
          <a:srgbClr val="FFFFFF"/>
        </a:lt1>
        <a:dk2>
          <a:srgbClr val="003366"/>
        </a:dk2>
        <a:lt2>
          <a:srgbClr val="C6CCD4"/>
        </a:lt2>
        <a:accent1>
          <a:srgbClr val="33CCFF"/>
        </a:accent1>
        <a:accent2>
          <a:srgbClr val="5B5B8D"/>
        </a:accent2>
        <a:accent3>
          <a:srgbClr val="AAADB8"/>
        </a:accent3>
        <a:accent4>
          <a:srgbClr val="DADADA"/>
        </a:accent4>
        <a:accent5>
          <a:srgbClr val="ADE2FF"/>
        </a:accent5>
        <a:accent6>
          <a:srgbClr val="52527F"/>
        </a:accent6>
        <a:hlink>
          <a:srgbClr val="4529AB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4">
        <a:dk1>
          <a:srgbClr val="B0C8CA"/>
        </a:dk1>
        <a:lt1>
          <a:srgbClr val="FFFFFF"/>
        </a:lt1>
        <a:dk2>
          <a:srgbClr val="000099"/>
        </a:dk2>
        <a:lt2>
          <a:srgbClr val="FFFFFF"/>
        </a:lt2>
        <a:accent1>
          <a:srgbClr val="89C4FF"/>
        </a:accent1>
        <a:accent2>
          <a:srgbClr val="00008C"/>
        </a:accent2>
        <a:accent3>
          <a:srgbClr val="AAAACA"/>
        </a:accent3>
        <a:accent4>
          <a:srgbClr val="DADADA"/>
        </a:accent4>
        <a:accent5>
          <a:srgbClr val="C4DEFF"/>
        </a:accent5>
        <a:accent6>
          <a:srgbClr val="00007E"/>
        </a:accent6>
        <a:hlink>
          <a:srgbClr val="6666FF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5">
        <a:dk1>
          <a:srgbClr val="463416"/>
        </a:dk1>
        <a:lt1>
          <a:srgbClr val="FFFFFF"/>
        </a:lt1>
        <a:dk2>
          <a:srgbClr val="003399"/>
        </a:dk2>
        <a:lt2>
          <a:srgbClr val="E3E3FF"/>
        </a:lt2>
        <a:accent1>
          <a:srgbClr val="3399FF"/>
        </a:accent1>
        <a:accent2>
          <a:srgbClr val="33CCCC"/>
        </a:accent2>
        <a:accent3>
          <a:srgbClr val="AAADCA"/>
        </a:accent3>
        <a:accent4>
          <a:srgbClr val="DADADA"/>
        </a:accent4>
        <a:accent5>
          <a:srgbClr val="ADCAFF"/>
        </a:accent5>
        <a:accent6>
          <a:srgbClr val="2DB9B9"/>
        </a:accent6>
        <a:hlink>
          <a:srgbClr val="00FFCC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6">
        <a:dk1>
          <a:srgbClr val="809296"/>
        </a:dk1>
        <a:lt1>
          <a:srgbClr val="FFFFFF"/>
        </a:lt1>
        <a:dk2>
          <a:srgbClr val="6699FF"/>
        </a:dk2>
        <a:lt2>
          <a:srgbClr val="B3EDFF"/>
        </a:lt2>
        <a:accent1>
          <a:srgbClr val="FF9933"/>
        </a:accent1>
        <a:accent2>
          <a:srgbClr val="FFAA99"/>
        </a:accent2>
        <a:accent3>
          <a:srgbClr val="B8CAFF"/>
        </a:accent3>
        <a:accent4>
          <a:srgbClr val="DADADA"/>
        </a:accent4>
        <a:accent5>
          <a:srgbClr val="FFCAAD"/>
        </a:accent5>
        <a:accent6>
          <a:srgbClr val="E79A8A"/>
        </a:accent6>
        <a:hlink>
          <a:srgbClr val="FFCFA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7">
        <a:dk1>
          <a:srgbClr val="006666"/>
        </a:dk1>
        <a:lt1>
          <a:srgbClr val="FFFFFF"/>
        </a:lt1>
        <a:dk2>
          <a:srgbClr val="85D1E3"/>
        </a:dk2>
        <a:lt2>
          <a:srgbClr val="CCFFFF"/>
        </a:lt2>
        <a:accent1>
          <a:srgbClr val="FFCC00"/>
        </a:accent1>
        <a:accent2>
          <a:srgbClr val="00CC99"/>
        </a:accent2>
        <a:accent3>
          <a:srgbClr val="C2E5EF"/>
        </a:accent3>
        <a:accent4>
          <a:srgbClr val="DADADA"/>
        </a:accent4>
        <a:accent5>
          <a:srgbClr val="FFE2AA"/>
        </a:accent5>
        <a:accent6>
          <a:srgbClr val="00B98A"/>
        </a:accent6>
        <a:hlink>
          <a:srgbClr val="0099FF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8">
        <a:dk1>
          <a:srgbClr val="404B3D"/>
        </a:dk1>
        <a:lt1>
          <a:srgbClr val="FFFFFF"/>
        </a:lt1>
        <a:dk2>
          <a:srgbClr val="A7A491"/>
        </a:dk2>
        <a:lt2>
          <a:srgbClr val="CCD0CA"/>
        </a:lt2>
        <a:accent1>
          <a:srgbClr val="33CCCC"/>
        </a:accent1>
        <a:accent2>
          <a:srgbClr val="004E4C"/>
        </a:accent2>
        <a:accent3>
          <a:srgbClr val="D0CFC7"/>
        </a:accent3>
        <a:accent4>
          <a:srgbClr val="DADADA"/>
        </a:accent4>
        <a:accent5>
          <a:srgbClr val="ADE2E2"/>
        </a:accent5>
        <a:accent6>
          <a:srgbClr val="004644"/>
        </a:accent6>
        <a:hlink>
          <a:srgbClr val="477781"/>
        </a:hlink>
        <a:folHlink>
          <a:srgbClr val="85CC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9">
        <a:dk1>
          <a:srgbClr val="000000"/>
        </a:dk1>
        <a:lt1>
          <a:srgbClr val="FFFFFF"/>
        </a:lt1>
        <a:dk2>
          <a:srgbClr val="FFFFAF"/>
        </a:dk2>
        <a:lt2>
          <a:srgbClr val="676597"/>
        </a:lt2>
        <a:accent1>
          <a:srgbClr val="66CCFF"/>
        </a:accent1>
        <a:accent2>
          <a:srgbClr val="CCEC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B9D6E7"/>
        </a:accent6>
        <a:hlink>
          <a:srgbClr val="6600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11337</TotalTime>
  <Words>3068</Words>
  <Application>Microsoft Macintosh PowerPoint</Application>
  <PresentationFormat>Widescreen</PresentationFormat>
  <Paragraphs>330</Paragraphs>
  <Slides>34</Slides>
  <Notes>34</Notes>
  <HiddenSlides>0</HiddenSlides>
  <MMClips>4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7" baseType="lpstr">
      <vt:lpstr>Arial</vt:lpstr>
      <vt:lpstr>Calibri</vt:lpstr>
      <vt:lpstr>Mountain Top</vt:lpstr>
      <vt:lpstr>PowerPoint Presentation</vt:lpstr>
      <vt:lpstr>PowerPoint Presentation</vt:lpstr>
      <vt:lpstr>Drill Leader Instructions: Content and Resources</vt:lpstr>
      <vt:lpstr>Instrucciones para el líder del simulacro:  Contenido y Recursos</vt:lpstr>
      <vt:lpstr>Drill Leader Instructions: Audio Settings</vt:lpstr>
      <vt:lpstr>Instrucciones del líder de perforación: Configuración de audio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Adapt for Your Situation</vt:lpstr>
      <vt:lpstr>Adaptate a tu Situacion</vt:lpstr>
      <vt:lpstr>Drill Instructions</vt:lpstr>
      <vt:lpstr>Instrucciones de Simulacro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keywords/>
  <dc:description/>
  <cp:lastModifiedBy>Mark L. Benthien</cp:lastModifiedBy>
  <cp:revision>419</cp:revision>
  <cp:lastPrinted>2020-06-17T16:30:27Z</cp:lastPrinted>
  <dcterms:created xsi:type="dcterms:W3CDTF">2020-04-20T22:54:42Z</dcterms:created>
  <dcterms:modified xsi:type="dcterms:W3CDTF">2021-10-18T22:36:48Z</dcterms:modified>
  <cp:category/>
</cp:coreProperties>
</file>